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slideLayouts/slideLayout10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868" r:id="rId1"/>
    <p:sldMasterId id="2147483870" r:id="rId2"/>
    <p:sldMasterId id="2147483711" r:id="rId3"/>
    <p:sldMasterId id="2147483773" r:id="rId4"/>
    <p:sldMasterId id="2147483775" r:id="rId5"/>
    <p:sldMasterId id="2147484131" r:id="rId6"/>
  </p:sldMasterIdLst>
  <p:notesMasterIdLst>
    <p:notesMasterId r:id="rId56"/>
  </p:notesMasterIdLst>
  <p:handoutMasterIdLst>
    <p:handoutMasterId r:id="rId57"/>
  </p:handoutMasterIdLst>
  <p:sldIdLst>
    <p:sldId id="303" r:id="rId7"/>
    <p:sldId id="258" r:id="rId8"/>
    <p:sldId id="632" r:id="rId9"/>
    <p:sldId id="633" r:id="rId10"/>
    <p:sldId id="634" r:id="rId11"/>
    <p:sldId id="635" r:id="rId12"/>
    <p:sldId id="636" r:id="rId13"/>
    <p:sldId id="637" r:id="rId14"/>
    <p:sldId id="638" r:id="rId15"/>
    <p:sldId id="639" r:id="rId16"/>
    <p:sldId id="640" r:id="rId17"/>
    <p:sldId id="641" r:id="rId18"/>
    <p:sldId id="642" r:id="rId19"/>
    <p:sldId id="643" r:id="rId20"/>
    <p:sldId id="644" r:id="rId21"/>
    <p:sldId id="645" r:id="rId22"/>
    <p:sldId id="646" r:id="rId23"/>
    <p:sldId id="647" r:id="rId24"/>
    <p:sldId id="649" r:id="rId25"/>
    <p:sldId id="648" r:id="rId26"/>
    <p:sldId id="650" r:id="rId27"/>
    <p:sldId id="651" r:id="rId28"/>
    <p:sldId id="652" r:id="rId29"/>
    <p:sldId id="653" r:id="rId30"/>
    <p:sldId id="678" r:id="rId31"/>
    <p:sldId id="654" r:id="rId32"/>
    <p:sldId id="655" r:id="rId33"/>
    <p:sldId id="656" r:id="rId34"/>
    <p:sldId id="657" r:id="rId35"/>
    <p:sldId id="658" r:id="rId36"/>
    <p:sldId id="679" r:id="rId37"/>
    <p:sldId id="659" r:id="rId38"/>
    <p:sldId id="660" r:id="rId39"/>
    <p:sldId id="666" r:id="rId40"/>
    <p:sldId id="667" r:id="rId41"/>
    <p:sldId id="668" r:id="rId42"/>
    <p:sldId id="669" r:id="rId43"/>
    <p:sldId id="670" r:id="rId44"/>
    <p:sldId id="671" r:id="rId45"/>
    <p:sldId id="672" r:id="rId46"/>
    <p:sldId id="673" r:id="rId47"/>
    <p:sldId id="674" r:id="rId48"/>
    <p:sldId id="675" r:id="rId49"/>
    <p:sldId id="676" r:id="rId50"/>
    <p:sldId id="677" r:id="rId51"/>
    <p:sldId id="662" r:id="rId52"/>
    <p:sldId id="663" r:id="rId53"/>
    <p:sldId id="664" r:id="rId54"/>
    <p:sldId id="665" r:id="rId55"/>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6" userDrawn="1">
          <p15:clr>
            <a:srgbClr val="A4A3A4"/>
          </p15:clr>
        </p15:guide>
        <p15:guide id="2" pos="768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13B192-F929-7A12-A08B-BCE61AA7FA08}" name="Van Sickle, Carly" initials="CV" userId="S::cvans560@marriott.com::a01129a7-7f79-4e3a-8990-49bb9a7e6ec1" providerId="AD"/>
  <p188:author id="{43FD6FDF-95E8-9450-80BC-DB3DE6C80E33}" name="Bardwell, James" initials="" userId="S::jbard686@marriott.com::3b641b20-0d27-40b8-ad62-2ce56a25418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E959E"/>
    <a:srgbClr val="5E737C"/>
    <a:srgbClr val="F2F0E4"/>
    <a:srgbClr val="453F47"/>
    <a:srgbClr val="9EAB9B"/>
    <a:srgbClr val="004C4B"/>
    <a:srgbClr val="9FABC2"/>
    <a:srgbClr val="6A6C7E"/>
    <a:srgbClr val="B4A5FF"/>
    <a:srgbClr val="DD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311"/>
  </p:normalViewPr>
  <p:slideViewPr>
    <p:cSldViewPr snapToGrid="0" snapToObjects="1">
      <p:cViewPr varScale="1">
        <p:scale>
          <a:sx n="37" d="100"/>
          <a:sy n="37" d="100"/>
        </p:scale>
        <p:origin x="376" y="56"/>
      </p:cViewPr>
      <p:guideLst>
        <p:guide orient="horz" pos="4296"/>
        <p:guide pos="7681"/>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C433A4-6AA6-A44E-BAC3-1A24FEC36C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DE596C1-C3BA-D94B-9DEA-0099046DD9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D34602-D8F8-2042-9565-A4F5563D4421}" type="datetimeFigureOut">
              <a:rPr lang="en-US" smtClean="0"/>
              <a:t>2/9/2026</a:t>
            </a:fld>
            <a:endParaRPr lang="en-US"/>
          </a:p>
        </p:txBody>
      </p:sp>
      <p:sp>
        <p:nvSpPr>
          <p:cNvPr id="4" name="Footer Placeholder 3">
            <a:extLst>
              <a:ext uri="{FF2B5EF4-FFF2-40B4-BE49-F238E27FC236}">
                <a16:creationId xmlns:a16="http://schemas.microsoft.com/office/drawing/2014/main" id="{19A40589-EBD4-054E-8A4D-75F5B9F918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7CC3E5-7C8F-8A4E-826C-65284A30C1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FF5B61-A343-A344-B1B7-C8426CD97666}" type="slidenum">
              <a:rPr lang="en-US" smtClean="0"/>
              <a:t>‹#›</a:t>
            </a:fld>
            <a:endParaRPr lang="en-US"/>
          </a:p>
        </p:txBody>
      </p:sp>
    </p:spTree>
    <p:extLst>
      <p:ext uri="{BB962C8B-B14F-4D97-AF65-F5344CB8AC3E}">
        <p14:creationId xmlns:p14="http://schemas.microsoft.com/office/powerpoint/2010/main" val="172037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87E32-B3E7-F244-9A10-1C1BB867D53D}"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DC845-A0B4-104A-8E98-476478E2B7CE}" type="slidenum">
              <a:rPr lang="en-US" smtClean="0"/>
              <a:t>‹#›</a:t>
            </a:fld>
            <a:endParaRPr lang="en-US"/>
          </a:p>
        </p:txBody>
      </p:sp>
    </p:spTree>
    <p:extLst>
      <p:ext uri="{BB962C8B-B14F-4D97-AF65-F5344CB8AC3E}">
        <p14:creationId xmlns:p14="http://schemas.microsoft.com/office/powerpoint/2010/main" val="320660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000000"/>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704D3272-9699-1B47-A81F-D74725F8EBB6}"/>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cap="all" spc="-150" baseline="0">
                <a:solidFill>
                  <a:srgbClr val="F3F1E3"/>
                </a:solidFill>
                <a:latin typeface="W Supreme SemiBold" panose="020B0504010101010103" pitchFamily="34" charset="77"/>
                <a:cs typeface="W Supreme SemiBold" panose="020B0504010101010103" pitchFamily="34" charset="77"/>
              </a:defRPr>
            </a:lvl1pPr>
          </a:lstStyle>
          <a:p>
            <a:r>
              <a:rPr lang="en-US" dirty="0"/>
              <a:t>HEADLINE – W SUPREME</a:t>
            </a:r>
            <a:br>
              <a:rPr lang="en-US" dirty="0"/>
            </a:br>
            <a:r>
              <a:rPr lang="en-US" dirty="0"/>
              <a:t>SEMIBOLD 102PT all CAPS</a:t>
            </a:r>
          </a:p>
        </p:txBody>
      </p:sp>
      <p:sp>
        <p:nvSpPr>
          <p:cNvPr id="4" name="Text Placeholder 3">
            <a:extLst>
              <a:ext uri="{FF2B5EF4-FFF2-40B4-BE49-F238E27FC236}">
                <a16:creationId xmlns:a16="http://schemas.microsoft.com/office/drawing/2014/main" id="{2E3BE716-AEF5-A24C-9FE5-CE92C95100B4}"/>
              </a:ext>
            </a:extLst>
          </p:cNvPr>
          <p:cNvSpPr>
            <a:spLocks noGrp="1"/>
          </p:cNvSpPr>
          <p:nvPr>
            <p:ph type="body" sz="quarter" idx="10" hasCustomPrompt="1"/>
          </p:nvPr>
        </p:nvSpPr>
        <p:spPr>
          <a:xfrm>
            <a:off x="7800722" y="11506200"/>
            <a:ext cx="8785731" cy="1714500"/>
          </a:xfrm>
        </p:spPr>
        <p:txBody>
          <a:bodyPr anchor="b">
            <a:normAutofit/>
          </a:bodyPr>
          <a:lstStyle>
            <a:lvl1pPr algn="ctr">
              <a:lnSpc>
                <a:spcPts val="4200"/>
              </a:lnSpc>
              <a:defRPr sz="3600"/>
            </a:lvl1pPr>
          </a:lstStyle>
          <a:p>
            <a:pPr lvl="0"/>
            <a:r>
              <a:rPr lang="en-US" dirty="0"/>
              <a:t>Lorem Ipsum</a:t>
            </a:r>
            <a:br>
              <a:rPr lang="en-US" dirty="0"/>
            </a:br>
            <a:r>
              <a:rPr lang="en-US" dirty="0"/>
              <a:t>Subhead</a:t>
            </a:r>
          </a:p>
        </p:txBody>
      </p:sp>
      <p:pic>
        <p:nvPicPr>
          <p:cNvPr id="5" name="Picture 4">
            <a:extLst>
              <a:ext uri="{FF2B5EF4-FFF2-40B4-BE49-F238E27FC236}">
                <a16:creationId xmlns:a16="http://schemas.microsoft.com/office/drawing/2014/main" id="{45668A28-AFB0-3168-ED44-5C3C688C5A57}"/>
              </a:ext>
            </a:extLst>
          </p:cNvPr>
          <p:cNvPicPr>
            <a:picLocks noChangeAspect="1"/>
          </p:cNvPicPr>
          <p:nvPr userDrawn="1"/>
        </p:nvPicPr>
        <p:blipFill>
          <a:blip r:embed="rId2"/>
          <a:stretch>
            <a:fillRect/>
          </a:stretch>
        </p:blipFill>
        <p:spPr>
          <a:xfrm>
            <a:off x="10817415" y="533401"/>
            <a:ext cx="2752344" cy="383830"/>
          </a:xfrm>
          <a:prstGeom prst="rect">
            <a:avLst/>
          </a:prstGeom>
        </p:spPr>
      </p:pic>
      <p:sp>
        <p:nvSpPr>
          <p:cNvPr id="10" name="Text Placeholder 9">
            <a:extLst>
              <a:ext uri="{FF2B5EF4-FFF2-40B4-BE49-F238E27FC236}">
                <a16:creationId xmlns:a16="http://schemas.microsoft.com/office/drawing/2014/main" id="{9100812D-4877-E11C-C1E2-72433DEF1D0E}"/>
              </a:ext>
            </a:extLst>
          </p:cNvPr>
          <p:cNvSpPr>
            <a:spLocks noGrp="1"/>
          </p:cNvSpPr>
          <p:nvPr>
            <p:ph type="body" sz="quarter" idx="11"/>
          </p:nvPr>
        </p:nvSpPr>
        <p:spPr>
          <a:xfrm>
            <a:off x="7800975" y="11506200"/>
            <a:ext cx="8785225" cy="1714500"/>
          </a:xfrm>
        </p:spPr>
        <p:txBody>
          <a:bodyPr tIns="0" bIns="0" anchor="ctr" anchorCtr="0">
            <a:noAutofit/>
          </a:bodyPr>
          <a:lstStyle>
            <a:lvl1pPr algn="ctr">
              <a:lnSpc>
                <a:spcPts val="5500"/>
              </a:lnSpc>
              <a:defRPr sz="3200">
                <a:solidFill>
                  <a:schemeClr val="bg1"/>
                </a:solidFill>
              </a:defRPr>
            </a:lvl1pPr>
            <a:lvl2pPr>
              <a:defRPr sz="3200">
                <a:solidFill>
                  <a:schemeClr val="bg1"/>
                </a:solidFill>
              </a:defRPr>
            </a:lvl2pPr>
            <a:lvl3pPr>
              <a:defRPr sz="32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3515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4 Text Item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7" y="1316038"/>
            <a:ext cx="15774053" cy="2646362"/>
          </a:xfrm>
          <a:prstGeom prst="rect">
            <a:avLst/>
          </a:prstGeom>
        </p:spPr>
        <p:txBody>
          <a:bodyPr lIns="0" tIns="0" rIns="0" bIns="0">
            <a:noAutofit/>
          </a:bodyPr>
          <a:lstStyle>
            <a:lvl1pPr>
              <a:lnSpc>
                <a:spcPts val="10300"/>
              </a:lnSpc>
              <a:defRPr sz="10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102PT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1" name="Text Placeholder 24">
            <a:extLst>
              <a:ext uri="{FF2B5EF4-FFF2-40B4-BE49-F238E27FC236}">
                <a16:creationId xmlns:a16="http://schemas.microsoft.com/office/drawing/2014/main" id="{082D4AE1-B7B8-534C-B8F1-7B854C282A1C}"/>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4">
            <a:extLst>
              <a:ext uri="{FF2B5EF4-FFF2-40B4-BE49-F238E27FC236}">
                <a16:creationId xmlns:a16="http://schemas.microsoft.com/office/drawing/2014/main" id="{F9265D23-97AB-A240-9B46-BB6976EA1D56}"/>
              </a:ext>
            </a:extLst>
          </p:cNvPr>
          <p:cNvSpPr>
            <a:spLocks noGrp="1"/>
          </p:cNvSpPr>
          <p:nvPr>
            <p:ph type="body" sz="quarter" idx="37" hasCustomPrompt="1"/>
          </p:nvPr>
        </p:nvSpPr>
        <p:spPr>
          <a:xfrm>
            <a:off x="486220" y="4912242"/>
            <a:ext cx="5468493" cy="3886200"/>
          </a:xfrm>
        </p:spPr>
        <p:txBody>
          <a:bodyPr lIns="0" tIns="0" rIns="0" bIns="0" anchor="ctr">
            <a:noAutofit/>
          </a:bodyPr>
          <a:lstStyle>
            <a:lvl1pPr algn="ctr">
              <a:lnSpc>
                <a:spcPts val="2600"/>
              </a:lnSpc>
              <a:defRPr sz="2100"/>
            </a:lvl1pPr>
          </a:lstStyle>
          <a:p>
            <a:pPr lvl="0"/>
            <a:r>
              <a:rPr lang="en-US" dirty="0">
                <a:effectLst/>
              </a:rPr>
              <a:t>01</a:t>
            </a:r>
            <a:br>
              <a:rPr lang="en-US" dirty="0">
                <a:effectLst/>
              </a:rPr>
            </a:b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p>
        </p:txBody>
      </p:sp>
      <p:sp>
        <p:nvSpPr>
          <p:cNvPr id="19" name="Text Placeholder 4">
            <a:extLst>
              <a:ext uri="{FF2B5EF4-FFF2-40B4-BE49-F238E27FC236}">
                <a16:creationId xmlns:a16="http://schemas.microsoft.com/office/drawing/2014/main" id="{B0E45104-0CFC-8F4B-B16E-15065280E06C}"/>
              </a:ext>
            </a:extLst>
          </p:cNvPr>
          <p:cNvSpPr>
            <a:spLocks noGrp="1"/>
          </p:cNvSpPr>
          <p:nvPr>
            <p:ph type="body" sz="quarter" idx="38" hasCustomPrompt="1"/>
          </p:nvPr>
        </p:nvSpPr>
        <p:spPr>
          <a:xfrm>
            <a:off x="6438785" y="4914900"/>
            <a:ext cx="5468493" cy="3886200"/>
          </a:xfrm>
        </p:spPr>
        <p:txBody>
          <a:bodyPr lIns="0" tIns="0" rIns="0" bIns="0" anchor="ctr">
            <a:noAutofit/>
          </a:bodyPr>
          <a:lstStyle>
            <a:lvl1pPr algn="ctr">
              <a:lnSpc>
                <a:spcPts val="2600"/>
              </a:lnSpc>
              <a:defRPr sz="2100"/>
            </a:lvl1pPr>
          </a:lstStyle>
          <a:p>
            <a:pPr lvl="0"/>
            <a:r>
              <a:rPr lang="en-US" dirty="0">
                <a:effectLst/>
              </a:rPr>
              <a:t>02</a:t>
            </a:r>
            <a:br>
              <a:rPr lang="en-US" dirty="0">
                <a:effectLst/>
              </a:rPr>
            </a:b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p>
        </p:txBody>
      </p:sp>
      <p:sp>
        <p:nvSpPr>
          <p:cNvPr id="20" name="Text Placeholder 4">
            <a:extLst>
              <a:ext uri="{FF2B5EF4-FFF2-40B4-BE49-F238E27FC236}">
                <a16:creationId xmlns:a16="http://schemas.microsoft.com/office/drawing/2014/main" id="{88643A95-950D-F245-9E12-B96BBD9CDF13}"/>
              </a:ext>
            </a:extLst>
          </p:cNvPr>
          <p:cNvSpPr>
            <a:spLocks noGrp="1"/>
          </p:cNvSpPr>
          <p:nvPr>
            <p:ph type="body" sz="quarter" idx="39" hasCustomPrompt="1"/>
          </p:nvPr>
        </p:nvSpPr>
        <p:spPr>
          <a:xfrm>
            <a:off x="12445138" y="4914900"/>
            <a:ext cx="5468493" cy="3886200"/>
          </a:xfrm>
        </p:spPr>
        <p:txBody>
          <a:bodyPr lIns="0" tIns="0" rIns="0" bIns="0" anchor="ctr">
            <a:noAutofit/>
          </a:bodyPr>
          <a:lstStyle>
            <a:lvl1pPr algn="ctr">
              <a:lnSpc>
                <a:spcPts val="2600"/>
              </a:lnSpc>
              <a:defRPr sz="2100"/>
            </a:lvl1pPr>
          </a:lstStyle>
          <a:p>
            <a:pPr lvl="0"/>
            <a:r>
              <a:rPr lang="en-US" dirty="0">
                <a:effectLst/>
              </a:rPr>
              <a:t>03</a:t>
            </a:r>
            <a:br>
              <a:rPr lang="en-US" dirty="0">
                <a:effectLst/>
              </a:rPr>
            </a:b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ac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p>
        </p:txBody>
      </p:sp>
      <p:sp>
        <p:nvSpPr>
          <p:cNvPr id="21" name="Text Placeholder 4">
            <a:extLst>
              <a:ext uri="{FF2B5EF4-FFF2-40B4-BE49-F238E27FC236}">
                <a16:creationId xmlns:a16="http://schemas.microsoft.com/office/drawing/2014/main" id="{E1C3F46B-84C7-8249-98E8-2A879AC98E86}"/>
              </a:ext>
            </a:extLst>
          </p:cNvPr>
          <p:cNvSpPr>
            <a:spLocks noGrp="1"/>
          </p:cNvSpPr>
          <p:nvPr>
            <p:ph type="body" sz="quarter" idx="40" hasCustomPrompt="1"/>
          </p:nvPr>
        </p:nvSpPr>
        <p:spPr>
          <a:xfrm>
            <a:off x="18392940" y="4914900"/>
            <a:ext cx="5468493" cy="3886200"/>
          </a:xfrm>
        </p:spPr>
        <p:txBody>
          <a:bodyPr lIns="0" tIns="0" rIns="0" bIns="0" anchor="ctr">
            <a:noAutofit/>
          </a:bodyPr>
          <a:lstStyle>
            <a:lvl1pPr algn="ctr">
              <a:lnSpc>
                <a:spcPts val="2600"/>
              </a:lnSpc>
              <a:defRPr sz="2100"/>
            </a:lvl1pPr>
          </a:lstStyle>
          <a:p>
            <a:pPr lvl="0"/>
            <a:r>
              <a:rPr lang="en-US" dirty="0">
                <a:effectLst/>
              </a:rPr>
              <a:t>04</a:t>
            </a:r>
            <a:br>
              <a:rPr lang="en-US" dirty="0">
                <a:effectLst/>
              </a:rPr>
            </a:b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ac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p>
        </p:txBody>
      </p:sp>
      <p:sp>
        <p:nvSpPr>
          <p:cNvPr id="3" name="TextBox 2">
            <a:extLst>
              <a:ext uri="{FF2B5EF4-FFF2-40B4-BE49-F238E27FC236}">
                <a16:creationId xmlns:a16="http://schemas.microsoft.com/office/drawing/2014/main" id="{F42F2C75-9FB1-D6D2-E466-B1488DCD7747}"/>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5317692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4 Images + Captions">
    <p:bg>
      <p:bgPr>
        <a:solidFill>
          <a:srgbClr val="F3F1E3"/>
        </a:solidFill>
        <a:effectLst/>
      </p:bgPr>
    </p:bg>
    <p:spTree>
      <p:nvGrpSpPr>
        <p:cNvPr id="1" name=""/>
        <p:cNvGrpSpPr/>
        <p:nvPr/>
      </p:nvGrpSpPr>
      <p:grpSpPr>
        <a:xfrm>
          <a:off x="0" y="0"/>
          <a:ext cx="0" cy="0"/>
          <a:chOff x="0" y="0"/>
          <a:chExt cx="0" cy="0"/>
        </a:xfrm>
      </p:grpSpPr>
      <p:sp>
        <p:nvSpPr>
          <p:cNvPr id="24" name="Picture Placeholder 4">
            <a:extLst>
              <a:ext uri="{FF2B5EF4-FFF2-40B4-BE49-F238E27FC236}">
                <a16:creationId xmlns:a16="http://schemas.microsoft.com/office/drawing/2014/main" id="{60E93D18-13DC-9449-9250-EAA7FA0F92A6}"/>
              </a:ext>
            </a:extLst>
          </p:cNvPr>
          <p:cNvSpPr>
            <a:spLocks noGrp="1" noChangeAspect="1"/>
          </p:cNvSpPr>
          <p:nvPr>
            <p:ph type="pic" sz="quarter" idx="28"/>
          </p:nvPr>
        </p:nvSpPr>
        <p:spPr>
          <a:xfrm>
            <a:off x="6467382" y="4941816"/>
            <a:ext cx="5458968" cy="3886200"/>
          </a:xfrm>
          <a:prstGeom prst="rect">
            <a:avLst/>
          </a:prstGeom>
        </p:spPr>
        <p:txBody>
          <a:bodyPr/>
          <a:lstStyle/>
          <a:p>
            <a:endParaRPr lang="en-US"/>
          </a:p>
        </p:txBody>
      </p:sp>
      <p:sp>
        <p:nvSpPr>
          <p:cNvPr id="28" name="Picture Placeholder 4">
            <a:extLst>
              <a:ext uri="{FF2B5EF4-FFF2-40B4-BE49-F238E27FC236}">
                <a16:creationId xmlns:a16="http://schemas.microsoft.com/office/drawing/2014/main" id="{C395C738-EC24-5440-BAA1-81DF49184A3A}"/>
              </a:ext>
            </a:extLst>
          </p:cNvPr>
          <p:cNvSpPr>
            <a:spLocks noGrp="1" noChangeAspect="1"/>
          </p:cNvSpPr>
          <p:nvPr>
            <p:ph type="pic" sz="quarter" idx="29"/>
          </p:nvPr>
        </p:nvSpPr>
        <p:spPr>
          <a:xfrm>
            <a:off x="12437876" y="4941816"/>
            <a:ext cx="5458968" cy="3886200"/>
          </a:xfrm>
          <a:prstGeom prst="rect">
            <a:avLst/>
          </a:prstGeom>
        </p:spPr>
        <p:txBody>
          <a:bodyPr/>
          <a:lstStyle/>
          <a:p>
            <a:endParaRPr lang="en-US"/>
          </a:p>
        </p:txBody>
      </p:sp>
      <p:sp>
        <p:nvSpPr>
          <p:cNvPr id="29" name="Picture Placeholder 4">
            <a:extLst>
              <a:ext uri="{FF2B5EF4-FFF2-40B4-BE49-F238E27FC236}">
                <a16:creationId xmlns:a16="http://schemas.microsoft.com/office/drawing/2014/main" id="{1CA45EC8-224E-024C-96C6-517BA0A70E58}"/>
              </a:ext>
            </a:extLst>
          </p:cNvPr>
          <p:cNvSpPr>
            <a:spLocks noGrp="1" noChangeAspect="1"/>
          </p:cNvSpPr>
          <p:nvPr>
            <p:ph type="pic" sz="quarter" idx="30"/>
          </p:nvPr>
        </p:nvSpPr>
        <p:spPr>
          <a:xfrm>
            <a:off x="18410879" y="4941816"/>
            <a:ext cx="5458968" cy="3886200"/>
          </a:xfrm>
          <a:prstGeom prst="rect">
            <a:avLst/>
          </a:prstGeom>
        </p:spPr>
        <p:txBody>
          <a:body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44168"/>
            <a:ext cx="12895262" cy="2587752"/>
          </a:xfrm>
          <a:prstGeom prst="rect">
            <a:avLst/>
          </a:prstGeom>
        </p:spPr>
        <p:txBody>
          <a:bodyPr lIns="0" tIns="0" rIns="0" bIns="0">
            <a:noAutofit/>
          </a:bodyPr>
          <a:lstStyle>
            <a:lvl1pPr>
              <a:lnSpc>
                <a:spcPts val="10300"/>
              </a:lnSpc>
              <a:defRPr sz="10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102PT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2" name="Picture Placeholder 4">
            <a:extLst>
              <a:ext uri="{FF2B5EF4-FFF2-40B4-BE49-F238E27FC236}">
                <a16:creationId xmlns:a16="http://schemas.microsoft.com/office/drawing/2014/main" id="{7FC2CDD6-A775-7542-9A6B-B1577A5364CE}"/>
              </a:ext>
            </a:extLst>
          </p:cNvPr>
          <p:cNvSpPr>
            <a:spLocks noGrp="1" noChangeAspect="1"/>
          </p:cNvSpPr>
          <p:nvPr>
            <p:ph type="pic" sz="quarter" idx="19"/>
          </p:nvPr>
        </p:nvSpPr>
        <p:spPr>
          <a:xfrm>
            <a:off x="496888" y="4941816"/>
            <a:ext cx="5458968" cy="3886200"/>
          </a:xfrm>
          <a:prstGeom prst="rect">
            <a:avLst/>
          </a:prstGeom>
        </p:spPr>
        <p:txBody>
          <a:bodyPr/>
          <a:lstStyle/>
          <a:p>
            <a:endParaRPr lang="en-US"/>
          </a:p>
        </p:txBody>
      </p:sp>
      <p:sp>
        <p:nvSpPr>
          <p:cNvPr id="15" name="Text Placeholder 24">
            <a:extLst>
              <a:ext uri="{FF2B5EF4-FFF2-40B4-BE49-F238E27FC236}">
                <a16:creationId xmlns:a16="http://schemas.microsoft.com/office/drawing/2014/main" id="{5317CC8B-C6DE-B042-B704-B8C140528899}"/>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3" name="Text Placeholder 2">
            <a:extLst>
              <a:ext uri="{FF2B5EF4-FFF2-40B4-BE49-F238E27FC236}">
                <a16:creationId xmlns:a16="http://schemas.microsoft.com/office/drawing/2014/main" id="{FAAC40A5-5C3D-EFD1-0B59-58B8B55A0B2A}"/>
              </a:ext>
            </a:extLst>
          </p:cNvPr>
          <p:cNvSpPr>
            <a:spLocks noGrp="1"/>
          </p:cNvSpPr>
          <p:nvPr>
            <p:ph type="body" sz="quarter" idx="41" hasCustomPrompt="1"/>
          </p:nvPr>
        </p:nvSpPr>
        <p:spPr>
          <a:xfrm>
            <a:off x="496666" y="9067214"/>
            <a:ext cx="5459412" cy="659725"/>
          </a:xfrm>
        </p:spPr>
        <p:txBody>
          <a:bodyPr>
            <a:noAutofit/>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a:lvl2pPr>
          </a:lstStyle>
          <a:p>
            <a:pPr lvl="0"/>
            <a:r>
              <a:rPr lang="en-US" dirty="0"/>
              <a:t>W SUPREME SEMIBOLD 21 PT</a:t>
            </a:r>
          </a:p>
          <a:p>
            <a:pPr lvl="1"/>
            <a:endParaRPr lang="en-US" dirty="0"/>
          </a:p>
        </p:txBody>
      </p:sp>
      <p:sp>
        <p:nvSpPr>
          <p:cNvPr id="6" name="Text Placeholder 2">
            <a:extLst>
              <a:ext uri="{FF2B5EF4-FFF2-40B4-BE49-F238E27FC236}">
                <a16:creationId xmlns:a16="http://schemas.microsoft.com/office/drawing/2014/main" id="{E50B95C4-726A-B8D0-4A3B-1AF3261C976C}"/>
              </a:ext>
            </a:extLst>
          </p:cNvPr>
          <p:cNvSpPr>
            <a:spLocks noGrp="1"/>
          </p:cNvSpPr>
          <p:nvPr>
            <p:ph type="body" sz="quarter" idx="42" hasCustomPrompt="1"/>
          </p:nvPr>
        </p:nvSpPr>
        <p:spPr>
          <a:xfrm>
            <a:off x="6467382" y="9067214"/>
            <a:ext cx="5459412" cy="659725"/>
          </a:xfrm>
        </p:spPr>
        <p:txBody>
          <a:bodyPr>
            <a:noAutofit/>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a:lvl2pPr>
          </a:lstStyle>
          <a:p>
            <a:pPr lvl="0"/>
            <a:r>
              <a:rPr lang="en-US" dirty="0"/>
              <a:t>W SUPREME SEMIBOLD 21 PT</a:t>
            </a:r>
          </a:p>
          <a:p>
            <a:pPr lvl="1"/>
            <a:endParaRPr lang="en-US" dirty="0"/>
          </a:p>
        </p:txBody>
      </p:sp>
      <p:sp>
        <p:nvSpPr>
          <p:cNvPr id="7" name="Text Placeholder 2">
            <a:extLst>
              <a:ext uri="{FF2B5EF4-FFF2-40B4-BE49-F238E27FC236}">
                <a16:creationId xmlns:a16="http://schemas.microsoft.com/office/drawing/2014/main" id="{74AC8EA1-7A87-42E9-A128-85322B54B3E4}"/>
              </a:ext>
            </a:extLst>
          </p:cNvPr>
          <p:cNvSpPr>
            <a:spLocks noGrp="1"/>
          </p:cNvSpPr>
          <p:nvPr>
            <p:ph type="body" sz="quarter" idx="43" hasCustomPrompt="1"/>
          </p:nvPr>
        </p:nvSpPr>
        <p:spPr>
          <a:xfrm>
            <a:off x="12455156" y="9067214"/>
            <a:ext cx="5459412" cy="659725"/>
          </a:xfrm>
        </p:spPr>
        <p:txBody>
          <a:bodyPr>
            <a:noAutofit/>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b="1" i="0">
                <a:latin typeface="W Supreme SemiBold" panose="020B0504010101010103" pitchFamily="34" charset="77"/>
                <a:cs typeface="W Supreme SemiBold" panose="020B0504010101010103" pitchFamily="34" charset="77"/>
              </a:defRPr>
            </a:lvl2pPr>
          </a:lstStyle>
          <a:p>
            <a:pPr lvl="0"/>
            <a:r>
              <a:rPr lang="en-US" dirty="0"/>
              <a:t>W SUPREME SEMIBOLD 21 PT</a:t>
            </a:r>
          </a:p>
          <a:p>
            <a:pPr lvl="1"/>
            <a:endParaRPr lang="en-US" dirty="0"/>
          </a:p>
        </p:txBody>
      </p:sp>
      <p:sp>
        <p:nvSpPr>
          <p:cNvPr id="8" name="Text Placeholder 2">
            <a:extLst>
              <a:ext uri="{FF2B5EF4-FFF2-40B4-BE49-F238E27FC236}">
                <a16:creationId xmlns:a16="http://schemas.microsoft.com/office/drawing/2014/main" id="{0A090F0E-57B1-9322-EECF-926D1D4E32E3}"/>
              </a:ext>
            </a:extLst>
          </p:cNvPr>
          <p:cNvSpPr>
            <a:spLocks noGrp="1"/>
          </p:cNvSpPr>
          <p:nvPr>
            <p:ph type="body" sz="quarter" idx="44" hasCustomPrompt="1"/>
          </p:nvPr>
        </p:nvSpPr>
        <p:spPr>
          <a:xfrm>
            <a:off x="18431097" y="9067214"/>
            <a:ext cx="5459412" cy="659725"/>
          </a:xfrm>
        </p:spPr>
        <p:txBody>
          <a:bodyPr>
            <a:noAutofit/>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b="1" i="0">
                <a:latin typeface="W Supreme SemiBold" panose="020B0504010101010103" pitchFamily="34" charset="77"/>
                <a:cs typeface="W Supreme SemiBold" panose="020B0504010101010103" pitchFamily="34" charset="77"/>
              </a:defRPr>
            </a:lvl2pPr>
          </a:lstStyle>
          <a:p>
            <a:pPr lvl="0"/>
            <a:r>
              <a:rPr lang="en-US" dirty="0"/>
              <a:t>W SUPREME SEMIBOLD 21 PT</a:t>
            </a:r>
          </a:p>
          <a:p>
            <a:pPr lvl="1"/>
            <a:endParaRPr lang="en-US" dirty="0"/>
          </a:p>
        </p:txBody>
      </p:sp>
      <p:sp>
        <p:nvSpPr>
          <p:cNvPr id="2" name="TextBox 1">
            <a:extLst>
              <a:ext uri="{FF2B5EF4-FFF2-40B4-BE49-F238E27FC236}">
                <a16:creationId xmlns:a16="http://schemas.microsoft.com/office/drawing/2014/main" id="{538256A4-3AE4-AC6B-2295-F4B4A23D22C8}"/>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33974409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ext + 6 Images - Horizontal">
    <p:bg>
      <p:bgPr>
        <a:solidFill>
          <a:srgbClr val="F3F1E3"/>
        </a:solidFill>
        <a:effectLst/>
      </p:bgPr>
    </p:bg>
    <p:spTree>
      <p:nvGrpSpPr>
        <p:cNvPr id="1" name=""/>
        <p:cNvGrpSpPr/>
        <p:nvPr/>
      </p:nvGrpSpPr>
      <p:grpSpPr>
        <a:xfrm>
          <a:off x="0" y="0"/>
          <a:ext cx="0" cy="0"/>
          <a:chOff x="0" y="0"/>
          <a:chExt cx="0" cy="0"/>
        </a:xfrm>
      </p:grpSpPr>
      <p:sp>
        <p:nvSpPr>
          <p:cNvPr id="34" name="Picture Placeholder 4">
            <a:extLst>
              <a:ext uri="{FF2B5EF4-FFF2-40B4-BE49-F238E27FC236}">
                <a16:creationId xmlns:a16="http://schemas.microsoft.com/office/drawing/2014/main" id="{3C68934E-B7EB-F744-89E3-B63FCA4CF591}"/>
              </a:ext>
            </a:extLst>
          </p:cNvPr>
          <p:cNvSpPr>
            <a:spLocks noGrp="1" noChangeAspect="1"/>
          </p:cNvSpPr>
          <p:nvPr>
            <p:ph type="pic" sz="quarter" idx="32"/>
          </p:nvPr>
        </p:nvSpPr>
        <p:spPr>
          <a:xfrm>
            <a:off x="493776" y="4937760"/>
            <a:ext cx="5458968" cy="3886200"/>
          </a:xfrm>
          <a:prstGeom prst="rect">
            <a:avLst/>
          </a:prstGeom>
        </p:spPr>
        <p:txBody>
          <a:bodyPr/>
          <a:lstStyle/>
          <a:p>
            <a:endParaRPr lang="en-US" dirty="0"/>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9" y="1316038"/>
            <a:ext cx="15389351" cy="2587752"/>
          </a:xfrm>
          <a:prstGeom prst="rect">
            <a:avLst/>
          </a:prstGeom>
        </p:spPr>
        <p:txBody>
          <a:bodyPr lIns="0" tIns="0" rIns="0" bIns="0">
            <a:noAutofit/>
          </a:bodyPr>
          <a:lstStyle>
            <a:lvl1pPr>
              <a:lnSpc>
                <a:spcPts val="10300"/>
              </a:lnSpc>
              <a:defRPr sz="10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a:t>
            </a:r>
            <a:br>
              <a:rPr lang="en-US" dirty="0">
                <a:effectLst/>
              </a:rPr>
            </a:br>
            <a:r>
              <a:rPr lang="en-US" dirty="0">
                <a:effectLst/>
              </a:rPr>
              <a:t>SEMIBOLD 102PT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4" name="Text Placeholder 24">
            <a:extLst>
              <a:ext uri="{FF2B5EF4-FFF2-40B4-BE49-F238E27FC236}">
                <a16:creationId xmlns:a16="http://schemas.microsoft.com/office/drawing/2014/main" id="{3D12BEC3-DFE8-494E-8D99-0580C2B09DDA}"/>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Picture Placeholder 4">
            <a:extLst>
              <a:ext uri="{FF2B5EF4-FFF2-40B4-BE49-F238E27FC236}">
                <a16:creationId xmlns:a16="http://schemas.microsoft.com/office/drawing/2014/main" id="{D8171FCC-8A7E-C3B8-7688-9A83898AB4E9}"/>
              </a:ext>
            </a:extLst>
          </p:cNvPr>
          <p:cNvSpPr>
            <a:spLocks noGrp="1" noChangeAspect="1"/>
          </p:cNvSpPr>
          <p:nvPr>
            <p:ph type="pic" sz="quarter" idx="33"/>
          </p:nvPr>
        </p:nvSpPr>
        <p:spPr>
          <a:xfrm>
            <a:off x="6464808" y="4937760"/>
            <a:ext cx="5458968" cy="3886200"/>
          </a:xfrm>
          <a:prstGeom prst="rect">
            <a:avLst/>
          </a:prstGeom>
        </p:spPr>
        <p:txBody>
          <a:bodyPr/>
          <a:lstStyle/>
          <a:p>
            <a:endParaRPr lang="en-US" dirty="0"/>
          </a:p>
        </p:txBody>
      </p:sp>
      <p:sp>
        <p:nvSpPr>
          <p:cNvPr id="3" name="Picture Placeholder 4">
            <a:extLst>
              <a:ext uri="{FF2B5EF4-FFF2-40B4-BE49-F238E27FC236}">
                <a16:creationId xmlns:a16="http://schemas.microsoft.com/office/drawing/2014/main" id="{6C9A8101-F13F-00E7-60C8-C704F1AAF8CC}"/>
              </a:ext>
            </a:extLst>
          </p:cNvPr>
          <p:cNvSpPr>
            <a:spLocks noGrp="1" noChangeAspect="1"/>
          </p:cNvSpPr>
          <p:nvPr>
            <p:ph type="pic" sz="quarter" idx="34"/>
          </p:nvPr>
        </p:nvSpPr>
        <p:spPr>
          <a:xfrm>
            <a:off x="12435840" y="4937760"/>
            <a:ext cx="5458968" cy="3886200"/>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53F710DE-E6E1-DCB5-658E-582D73C752D5}"/>
              </a:ext>
            </a:extLst>
          </p:cNvPr>
          <p:cNvSpPr>
            <a:spLocks noGrp="1" noChangeAspect="1"/>
          </p:cNvSpPr>
          <p:nvPr>
            <p:ph type="pic" sz="quarter" idx="35"/>
          </p:nvPr>
        </p:nvSpPr>
        <p:spPr>
          <a:xfrm>
            <a:off x="18406872" y="4937760"/>
            <a:ext cx="5458968" cy="3886200"/>
          </a:xfrm>
          <a:prstGeom prst="rect">
            <a:avLst/>
          </a:prstGeom>
        </p:spPr>
        <p:txBody>
          <a:bodyPr/>
          <a:lstStyle/>
          <a:p>
            <a:endParaRPr lang="en-US" dirty="0"/>
          </a:p>
        </p:txBody>
      </p:sp>
      <p:sp>
        <p:nvSpPr>
          <p:cNvPr id="6" name="Text Placeholder 5">
            <a:extLst>
              <a:ext uri="{FF2B5EF4-FFF2-40B4-BE49-F238E27FC236}">
                <a16:creationId xmlns:a16="http://schemas.microsoft.com/office/drawing/2014/main" id="{C3BE58C2-D1C5-F973-786A-68DE86696E3D}"/>
              </a:ext>
            </a:extLst>
          </p:cNvPr>
          <p:cNvSpPr>
            <a:spLocks noGrp="1"/>
          </p:cNvSpPr>
          <p:nvPr>
            <p:ph type="body" sz="quarter" idx="42" hasCustomPrompt="1"/>
          </p:nvPr>
        </p:nvSpPr>
        <p:spPr>
          <a:xfrm>
            <a:off x="496443" y="9262919"/>
            <a:ext cx="5459413" cy="976934"/>
          </a:xfrm>
        </p:spPr>
        <p:txBody>
          <a:bodyPr lIns="0" tIns="0" rIns="0" bIns="0">
            <a:spAutoFit/>
          </a:bodyPr>
          <a:lstStyle>
            <a:lvl1pPr marL="17463" marR="0" indent="0" algn="ctr"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ctr"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7" name="Text Placeholder 5">
            <a:extLst>
              <a:ext uri="{FF2B5EF4-FFF2-40B4-BE49-F238E27FC236}">
                <a16:creationId xmlns:a16="http://schemas.microsoft.com/office/drawing/2014/main" id="{B421DA56-A93D-2848-57F6-9679E192F196}"/>
              </a:ext>
            </a:extLst>
          </p:cNvPr>
          <p:cNvSpPr>
            <a:spLocks noGrp="1"/>
          </p:cNvSpPr>
          <p:nvPr>
            <p:ph type="body" sz="quarter" idx="43" hasCustomPrompt="1"/>
          </p:nvPr>
        </p:nvSpPr>
        <p:spPr>
          <a:xfrm>
            <a:off x="6467382" y="9262919"/>
            <a:ext cx="5459413" cy="976934"/>
          </a:xfrm>
        </p:spPr>
        <p:txBody>
          <a:bodyPr lIns="0" tIns="0" rIns="0" bIns="0">
            <a:spAutoFit/>
          </a:bodyPr>
          <a:lstStyle>
            <a:lvl1pPr marL="17463" marR="0" indent="0" algn="ctr"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ctr"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8" name="Text Placeholder 5">
            <a:extLst>
              <a:ext uri="{FF2B5EF4-FFF2-40B4-BE49-F238E27FC236}">
                <a16:creationId xmlns:a16="http://schemas.microsoft.com/office/drawing/2014/main" id="{85802CA1-2C81-6082-34C8-ECED78DC6E78}"/>
              </a:ext>
            </a:extLst>
          </p:cNvPr>
          <p:cNvSpPr>
            <a:spLocks noGrp="1"/>
          </p:cNvSpPr>
          <p:nvPr>
            <p:ph type="body" sz="quarter" idx="44" hasCustomPrompt="1"/>
          </p:nvPr>
        </p:nvSpPr>
        <p:spPr>
          <a:xfrm>
            <a:off x="12437876" y="9262919"/>
            <a:ext cx="5459413" cy="976934"/>
          </a:xfrm>
        </p:spPr>
        <p:txBody>
          <a:bodyPr lIns="0" tIns="0" rIns="0" bIns="0">
            <a:spAutoFit/>
          </a:bodyPr>
          <a:lstStyle>
            <a:lvl1pPr marL="17463" marR="0" indent="0" algn="ctr"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ctr"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9" name="Text Placeholder 5">
            <a:extLst>
              <a:ext uri="{FF2B5EF4-FFF2-40B4-BE49-F238E27FC236}">
                <a16:creationId xmlns:a16="http://schemas.microsoft.com/office/drawing/2014/main" id="{12EEFFEF-EC99-D8A2-C284-A9C420BFE1F0}"/>
              </a:ext>
            </a:extLst>
          </p:cNvPr>
          <p:cNvSpPr>
            <a:spLocks noGrp="1"/>
          </p:cNvSpPr>
          <p:nvPr>
            <p:ph type="body" sz="quarter" idx="45" hasCustomPrompt="1"/>
          </p:nvPr>
        </p:nvSpPr>
        <p:spPr>
          <a:xfrm>
            <a:off x="18408370" y="9262919"/>
            <a:ext cx="5459413" cy="976934"/>
          </a:xfrm>
        </p:spPr>
        <p:txBody>
          <a:bodyPr lIns="0" tIns="0" rIns="0" bIns="0">
            <a:spAutoFit/>
          </a:bodyPr>
          <a:lstStyle>
            <a:lvl1pPr marL="17463" marR="0" indent="0" algn="ctr"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ctr"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10" name="TextBox 9">
            <a:extLst>
              <a:ext uri="{FF2B5EF4-FFF2-40B4-BE49-F238E27FC236}">
                <a16:creationId xmlns:a16="http://schemas.microsoft.com/office/drawing/2014/main" id="{56839C19-619F-6BB0-CB9D-1DFF4DEB1027}"/>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9045208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Text + Cascading List - 4 Item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9" y="1316038"/>
            <a:ext cx="6720840" cy="1179576"/>
          </a:xfrm>
          <a:prstGeom prst="rect">
            <a:avLst/>
          </a:prstGeom>
        </p:spPr>
        <p:txBody>
          <a:bodyPr lIns="0" tIns="0" rIns="0" bIns="0">
            <a:noAutofit/>
          </a:bodyPr>
          <a:lstStyle>
            <a:lvl1pPr>
              <a:lnSpc>
                <a:spcPts val="4600"/>
              </a:lnSpc>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4" name="Text Placeholder 24">
            <a:extLst>
              <a:ext uri="{FF2B5EF4-FFF2-40B4-BE49-F238E27FC236}">
                <a16:creationId xmlns:a16="http://schemas.microsoft.com/office/drawing/2014/main" id="{3D12BEC3-DFE8-494E-8D99-0580C2B09DDA}"/>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Content Placeholder 14">
            <a:extLst>
              <a:ext uri="{FF2B5EF4-FFF2-40B4-BE49-F238E27FC236}">
                <a16:creationId xmlns:a16="http://schemas.microsoft.com/office/drawing/2014/main" id="{A7F36F55-9755-DDE6-8701-D9457E6DA564}"/>
              </a:ext>
            </a:extLst>
          </p:cNvPr>
          <p:cNvSpPr>
            <a:spLocks noGrp="1"/>
          </p:cNvSpPr>
          <p:nvPr>
            <p:ph sz="quarter" idx="41" hasCustomPrompt="1"/>
          </p:nvPr>
        </p:nvSpPr>
        <p:spPr>
          <a:xfrm>
            <a:off x="8459788" y="482279"/>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3" name="Content Placeholder 14">
            <a:extLst>
              <a:ext uri="{FF2B5EF4-FFF2-40B4-BE49-F238E27FC236}">
                <a16:creationId xmlns:a16="http://schemas.microsoft.com/office/drawing/2014/main" id="{756E6F7F-D8F3-25A2-7781-A3591848860A}"/>
              </a:ext>
            </a:extLst>
          </p:cNvPr>
          <p:cNvSpPr>
            <a:spLocks noGrp="1"/>
          </p:cNvSpPr>
          <p:nvPr>
            <p:ph sz="quarter" idx="42" hasCustomPrompt="1"/>
          </p:nvPr>
        </p:nvSpPr>
        <p:spPr>
          <a:xfrm>
            <a:off x="8459788" y="4159757"/>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5" name="Content Placeholder 14">
            <a:extLst>
              <a:ext uri="{FF2B5EF4-FFF2-40B4-BE49-F238E27FC236}">
                <a16:creationId xmlns:a16="http://schemas.microsoft.com/office/drawing/2014/main" id="{8C9A4C6A-BE39-C10F-775B-D65C6832D493}"/>
              </a:ext>
            </a:extLst>
          </p:cNvPr>
          <p:cNvSpPr>
            <a:spLocks noGrp="1"/>
          </p:cNvSpPr>
          <p:nvPr>
            <p:ph sz="quarter" idx="43" hasCustomPrompt="1"/>
          </p:nvPr>
        </p:nvSpPr>
        <p:spPr>
          <a:xfrm>
            <a:off x="8459788" y="7837235"/>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6" name="Content Placeholder 14">
            <a:extLst>
              <a:ext uri="{FF2B5EF4-FFF2-40B4-BE49-F238E27FC236}">
                <a16:creationId xmlns:a16="http://schemas.microsoft.com/office/drawing/2014/main" id="{0D35534F-DCC5-C29A-4A50-CFBE9381713A}"/>
              </a:ext>
            </a:extLst>
          </p:cNvPr>
          <p:cNvSpPr>
            <a:spLocks noGrp="1"/>
          </p:cNvSpPr>
          <p:nvPr>
            <p:ph sz="quarter" idx="46" hasCustomPrompt="1"/>
          </p:nvPr>
        </p:nvSpPr>
        <p:spPr>
          <a:xfrm>
            <a:off x="8459788" y="11514714"/>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7" name="Text Placeholder 20">
            <a:extLst>
              <a:ext uri="{FF2B5EF4-FFF2-40B4-BE49-F238E27FC236}">
                <a16:creationId xmlns:a16="http://schemas.microsoft.com/office/drawing/2014/main" id="{CA19AD1A-FE91-9BF3-7C8A-F6B0F5DA62C6}"/>
              </a:ext>
            </a:extLst>
          </p:cNvPr>
          <p:cNvSpPr>
            <a:spLocks noGrp="1"/>
          </p:cNvSpPr>
          <p:nvPr>
            <p:ph type="body" sz="quarter" idx="47" hasCustomPrompt="1"/>
          </p:nvPr>
        </p:nvSpPr>
        <p:spPr>
          <a:xfrm>
            <a:off x="8459788" y="472320"/>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01</a:t>
            </a:r>
          </a:p>
          <a:p>
            <a:pPr lvl="0"/>
            <a:r>
              <a:rPr lang="en-US" dirty="0"/>
              <a:t>Lorem Ipsum</a:t>
            </a:r>
          </a:p>
        </p:txBody>
      </p:sp>
      <p:sp>
        <p:nvSpPr>
          <p:cNvPr id="8" name="Text Placeholder 20">
            <a:extLst>
              <a:ext uri="{FF2B5EF4-FFF2-40B4-BE49-F238E27FC236}">
                <a16:creationId xmlns:a16="http://schemas.microsoft.com/office/drawing/2014/main" id="{4A4C902A-0DC1-25B9-B148-273BECAC0629}"/>
              </a:ext>
            </a:extLst>
          </p:cNvPr>
          <p:cNvSpPr>
            <a:spLocks noGrp="1"/>
          </p:cNvSpPr>
          <p:nvPr>
            <p:ph type="body" sz="quarter" idx="48" hasCustomPrompt="1"/>
          </p:nvPr>
        </p:nvSpPr>
        <p:spPr>
          <a:xfrm>
            <a:off x="16421374" y="472319"/>
            <a:ext cx="7427766" cy="1476558"/>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9" name="Text Placeholder 20">
            <a:extLst>
              <a:ext uri="{FF2B5EF4-FFF2-40B4-BE49-F238E27FC236}">
                <a16:creationId xmlns:a16="http://schemas.microsoft.com/office/drawing/2014/main" id="{71332CE8-80A9-FF77-C6E2-8266CCB604D0}"/>
              </a:ext>
            </a:extLst>
          </p:cNvPr>
          <p:cNvSpPr>
            <a:spLocks noGrp="1"/>
          </p:cNvSpPr>
          <p:nvPr>
            <p:ph type="body" sz="quarter" idx="49" hasCustomPrompt="1"/>
          </p:nvPr>
        </p:nvSpPr>
        <p:spPr>
          <a:xfrm>
            <a:off x="8459788" y="7906322"/>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03</a:t>
            </a:r>
          </a:p>
          <a:p>
            <a:pPr lvl="0"/>
            <a:r>
              <a:rPr lang="en-US" dirty="0"/>
              <a:t>Lorem Ipsum</a:t>
            </a:r>
          </a:p>
        </p:txBody>
      </p:sp>
      <p:sp>
        <p:nvSpPr>
          <p:cNvPr id="10" name="Text Placeholder 20">
            <a:extLst>
              <a:ext uri="{FF2B5EF4-FFF2-40B4-BE49-F238E27FC236}">
                <a16:creationId xmlns:a16="http://schemas.microsoft.com/office/drawing/2014/main" id="{4F908350-5576-5B3D-D979-10AC52FBB0EA}"/>
              </a:ext>
            </a:extLst>
          </p:cNvPr>
          <p:cNvSpPr>
            <a:spLocks noGrp="1"/>
          </p:cNvSpPr>
          <p:nvPr>
            <p:ph type="body" sz="quarter" idx="50" hasCustomPrompt="1"/>
          </p:nvPr>
        </p:nvSpPr>
        <p:spPr>
          <a:xfrm>
            <a:off x="16421374" y="7906321"/>
            <a:ext cx="7427766" cy="1476558"/>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1" name="Text Placeholder 20">
            <a:extLst>
              <a:ext uri="{FF2B5EF4-FFF2-40B4-BE49-F238E27FC236}">
                <a16:creationId xmlns:a16="http://schemas.microsoft.com/office/drawing/2014/main" id="{1C46321E-4C55-ACAA-5EE2-433E62CEE5AF}"/>
              </a:ext>
            </a:extLst>
          </p:cNvPr>
          <p:cNvSpPr>
            <a:spLocks noGrp="1"/>
          </p:cNvSpPr>
          <p:nvPr>
            <p:ph type="body" sz="quarter" idx="53" hasCustomPrompt="1"/>
          </p:nvPr>
        </p:nvSpPr>
        <p:spPr>
          <a:xfrm>
            <a:off x="8459788" y="4176622"/>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02</a:t>
            </a:r>
          </a:p>
          <a:p>
            <a:pPr lvl="0"/>
            <a:r>
              <a:rPr lang="en-US" dirty="0"/>
              <a:t>Lorem Ipsum</a:t>
            </a:r>
          </a:p>
        </p:txBody>
      </p:sp>
      <p:sp>
        <p:nvSpPr>
          <p:cNvPr id="12" name="Text Placeholder 20">
            <a:extLst>
              <a:ext uri="{FF2B5EF4-FFF2-40B4-BE49-F238E27FC236}">
                <a16:creationId xmlns:a16="http://schemas.microsoft.com/office/drawing/2014/main" id="{18C3D945-4098-F7EF-C238-B67F4FA51C1B}"/>
              </a:ext>
            </a:extLst>
          </p:cNvPr>
          <p:cNvSpPr>
            <a:spLocks noGrp="1"/>
          </p:cNvSpPr>
          <p:nvPr>
            <p:ph type="body" sz="quarter" idx="54" hasCustomPrompt="1"/>
          </p:nvPr>
        </p:nvSpPr>
        <p:spPr>
          <a:xfrm>
            <a:off x="16421374" y="4176621"/>
            <a:ext cx="7427766" cy="1476558"/>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3" name="Text Placeholder 20">
            <a:extLst>
              <a:ext uri="{FF2B5EF4-FFF2-40B4-BE49-F238E27FC236}">
                <a16:creationId xmlns:a16="http://schemas.microsoft.com/office/drawing/2014/main" id="{4DCD7552-3E7F-016C-7182-526099E2B55C}"/>
              </a:ext>
            </a:extLst>
          </p:cNvPr>
          <p:cNvSpPr>
            <a:spLocks noGrp="1"/>
          </p:cNvSpPr>
          <p:nvPr>
            <p:ph type="body" sz="quarter" idx="57" hasCustomPrompt="1"/>
          </p:nvPr>
        </p:nvSpPr>
        <p:spPr>
          <a:xfrm>
            <a:off x="8459788" y="11540198"/>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a:t>
            </a:r>
            <a:r>
              <a:rPr lang="he-IL" dirty="0"/>
              <a:t>4</a:t>
            </a:r>
            <a:endParaRPr lang="en-US" dirty="0"/>
          </a:p>
          <a:p>
            <a:pPr lvl="0"/>
            <a:r>
              <a:rPr lang="en-US" dirty="0"/>
              <a:t>Lorem Ipsum</a:t>
            </a:r>
          </a:p>
        </p:txBody>
      </p:sp>
      <p:sp>
        <p:nvSpPr>
          <p:cNvPr id="15" name="Text Placeholder 20">
            <a:extLst>
              <a:ext uri="{FF2B5EF4-FFF2-40B4-BE49-F238E27FC236}">
                <a16:creationId xmlns:a16="http://schemas.microsoft.com/office/drawing/2014/main" id="{42065863-27F9-2B07-5DEF-39F06340B3E9}"/>
              </a:ext>
            </a:extLst>
          </p:cNvPr>
          <p:cNvSpPr>
            <a:spLocks noGrp="1"/>
          </p:cNvSpPr>
          <p:nvPr>
            <p:ph type="body" sz="quarter" idx="58" hasCustomPrompt="1"/>
          </p:nvPr>
        </p:nvSpPr>
        <p:spPr>
          <a:xfrm>
            <a:off x="16421374" y="11540197"/>
            <a:ext cx="7427766" cy="1476558"/>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7" name="Text Placeholder 16">
            <a:extLst>
              <a:ext uri="{FF2B5EF4-FFF2-40B4-BE49-F238E27FC236}">
                <a16:creationId xmlns:a16="http://schemas.microsoft.com/office/drawing/2014/main" id="{D6DD85D5-B31D-CF8F-C59F-DF250CF99002}"/>
              </a:ext>
            </a:extLst>
          </p:cNvPr>
          <p:cNvSpPr>
            <a:spLocks noGrp="1"/>
          </p:cNvSpPr>
          <p:nvPr>
            <p:ph type="body" sz="quarter" idx="59" hasCustomPrompt="1"/>
          </p:nvPr>
        </p:nvSpPr>
        <p:spPr>
          <a:xfrm>
            <a:off x="493776" y="3200400"/>
            <a:ext cx="6683375" cy="1645920"/>
          </a:xfrm>
        </p:spPr>
        <p:txBody>
          <a:bodyPr lIns="0">
            <a:normAutofit/>
          </a:bodyPr>
          <a:lstStyle>
            <a:lvl1pPr>
              <a:lnSpc>
                <a:spcPts val="2600"/>
              </a:lnSpc>
              <a:buFontTx/>
              <a:buNone/>
              <a:defRPr sz="2100"/>
            </a:lvl1pPr>
            <a:lvl2pPr marL="17463" indent="0">
              <a:lnSpc>
                <a:spcPts val="2600"/>
              </a:lnSpc>
              <a:buFontTx/>
              <a:buNone/>
              <a:defRPr sz="2100"/>
            </a:lvl2pPr>
            <a:lvl3pPr marL="17463" indent="0">
              <a:lnSpc>
                <a:spcPts val="2600"/>
              </a:lnSpc>
              <a:buFontTx/>
              <a:buNone/>
              <a:defRPr sz="2100"/>
            </a:lvl3pPr>
            <a:lvl4pPr>
              <a:lnSpc>
                <a:spcPts val="2600"/>
              </a:lnSpc>
              <a:buFontTx/>
              <a:buNone/>
              <a:defRPr sz="2100"/>
            </a:lvl4pPr>
            <a:lvl5pPr>
              <a:lnSpc>
                <a:spcPts val="2600"/>
              </a:lnSpc>
              <a:buFontTx/>
              <a:buNone/>
              <a:defRPr sz="2100"/>
            </a:lvl5pPr>
          </a:lstStyle>
          <a:p>
            <a:pPr lvl="0"/>
            <a:r>
              <a:rPr lang="en-US" dirty="0"/>
              <a:t>Click to edit Master text styles</a:t>
            </a:r>
            <a:r>
              <a:rPr lang="en-US" dirty="0">
                <a:effectLst/>
              </a:rPr>
              <a:t> 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endParaRPr lang="en-US" dirty="0"/>
          </a:p>
        </p:txBody>
      </p:sp>
      <p:sp>
        <p:nvSpPr>
          <p:cNvPr id="19" name="TextBox 18">
            <a:extLst>
              <a:ext uri="{FF2B5EF4-FFF2-40B4-BE49-F238E27FC236}">
                <a16:creationId xmlns:a16="http://schemas.microsoft.com/office/drawing/2014/main" id="{7930DF67-9AA3-CF70-23F3-3B67FD6CFB77}"/>
              </a:ext>
            </a:extLst>
          </p:cNvPr>
          <p:cNvSpPr txBox="1"/>
          <p:nvPr userDrawn="1"/>
        </p:nvSpPr>
        <p:spPr>
          <a:xfrm>
            <a:off x="11694743" y="1309445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38146051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Text + Cascading List - 5 Item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9" y="1316038"/>
            <a:ext cx="6720840" cy="1179576"/>
          </a:xfrm>
          <a:prstGeom prst="rect">
            <a:avLst/>
          </a:prstGeom>
        </p:spPr>
        <p:txBody>
          <a:bodyPr lIns="0" tIns="0" rIns="0" bIns="0">
            <a:noAutofit/>
          </a:bodyPr>
          <a:lstStyle>
            <a:lvl1pPr>
              <a:lnSpc>
                <a:spcPts val="4600"/>
              </a:lnSpc>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4" name="Text Placeholder 24">
            <a:extLst>
              <a:ext uri="{FF2B5EF4-FFF2-40B4-BE49-F238E27FC236}">
                <a16:creationId xmlns:a16="http://schemas.microsoft.com/office/drawing/2014/main" id="{3D12BEC3-DFE8-494E-8D99-0580C2B09DDA}"/>
              </a:ext>
            </a:extLst>
          </p:cNvPr>
          <p:cNvSpPr>
            <a:spLocks noGrp="1"/>
          </p:cNvSpPr>
          <p:nvPr>
            <p:ph type="body" sz="quarter" idx="23" hasCustomPrompt="1"/>
          </p:nvPr>
        </p:nvSpPr>
        <p:spPr>
          <a:xfrm>
            <a:off x="534988" y="495300"/>
            <a:ext cx="3962400" cy="328613"/>
          </a:xfrm>
        </p:spPr>
        <p:txBody>
          <a:bodyPr lIns="0" tIns="0" rIns="0" bIns="0">
            <a:noAutofit/>
          </a:bodyPr>
          <a:lstStyle>
            <a:lvl1pPr marL="0" algn="l">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Content Placeholder 14">
            <a:extLst>
              <a:ext uri="{FF2B5EF4-FFF2-40B4-BE49-F238E27FC236}">
                <a16:creationId xmlns:a16="http://schemas.microsoft.com/office/drawing/2014/main" id="{3CA8BCCA-BD48-9825-2E4A-B1145B744548}"/>
              </a:ext>
            </a:extLst>
          </p:cNvPr>
          <p:cNvSpPr>
            <a:spLocks noGrp="1"/>
          </p:cNvSpPr>
          <p:nvPr>
            <p:ph sz="quarter" idx="41" hasCustomPrompt="1"/>
          </p:nvPr>
        </p:nvSpPr>
        <p:spPr>
          <a:xfrm>
            <a:off x="8459788" y="482279"/>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3" name="Content Placeholder 14">
            <a:extLst>
              <a:ext uri="{FF2B5EF4-FFF2-40B4-BE49-F238E27FC236}">
                <a16:creationId xmlns:a16="http://schemas.microsoft.com/office/drawing/2014/main" id="{2E0A0FEF-DE1C-B9EB-BA4D-987049733879}"/>
              </a:ext>
            </a:extLst>
          </p:cNvPr>
          <p:cNvSpPr>
            <a:spLocks noGrp="1"/>
          </p:cNvSpPr>
          <p:nvPr>
            <p:ph sz="quarter" idx="42" hasCustomPrompt="1"/>
          </p:nvPr>
        </p:nvSpPr>
        <p:spPr>
          <a:xfrm>
            <a:off x="8459788" y="3240388"/>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5" name="Content Placeholder 14">
            <a:extLst>
              <a:ext uri="{FF2B5EF4-FFF2-40B4-BE49-F238E27FC236}">
                <a16:creationId xmlns:a16="http://schemas.microsoft.com/office/drawing/2014/main" id="{F37B85FC-0B9B-5537-5B3B-CCD748100623}"/>
              </a:ext>
            </a:extLst>
          </p:cNvPr>
          <p:cNvSpPr>
            <a:spLocks noGrp="1"/>
          </p:cNvSpPr>
          <p:nvPr>
            <p:ph sz="quarter" idx="43" hasCustomPrompt="1"/>
          </p:nvPr>
        </p:nvSpPr>
        <p:spPr>
          <a:xfrm>
            <a:off x="8459788" y="5998497"/>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6" name="Content Placeholder 14">
            <a:extLst>
              <a:ext uri="{FF2B5EF4-FFF2-40B4-BE49-F238E27FC236}">
                <a16:creationId xmlns:a16="http://schemas.microsoft.com/office/drawing/2014/main" id="{EF64AC15-BF15-F6C6-45EE-3A69B13EC320}"/>
              </a:ext>
            </a:extLst>
          </p:cNvPr>
          <p:cNvSpPr>
            <a:spLocks noGrp="1"/>
          </p:cNvSpPr>
          <p:nvPr>
            <p:ph sz="quarter" idx="44" hasCustomPrompt="1"/>
          </p:nvPr>
        </p:nvSpPr>
        <p:spPr>
          <a:xfrm>
            <a:off x="8459788" y="8756606"/>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7" name="Content Placeholder 14">
            <a:extLst>
              <a:ext uri="{FF2B5EF4-FFF2-40B4-BE49-F238E27FC236}">
                <a16:creationId xmlns:a16="http://schemas.microsoft.com/office/drawing/2014/main" id="{F4377393-931C-1C8E-C4A5-CC19D2B61760}"/>
              </a:ext>
            </a:extLst>
          </p:cNvPr>
          <p:cNvSpPr>
            <a:spLocks noGrp="1"/>
          </p:cNvSpPr>
          <p:nvPr>
            <p:ph sz="quarter" idx="46" hasCustomPrompt="1"/>
          </p:nvPr>
        </p:nvSpPr>
        <p:spPr>
          <a:xfrm>
            <a:off x="8459788" y="11514714"/>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8" name="Text Placeholder 20">
            <a:extLst>
              <a:ext uri="{FF2B5EF4-FFF2-40B4-BE49-F238E27FC236}">
                <a16:creationId xmlns:a16="http://schemas.microsoft.com/office/drawing/2014/main" id="{1857100C-7ECD-3175-5941-D1F201DAE47A}"/>
              </a:ext>
            </a:extLst>
          </p:cNvPr>
          <p:cNvSpPr>
            <a:spLocks noGrp="1"/>
          </p:cNvSpPr>
          <p:nvPr>
            <p:ph type="body" sz="quarter" idx="47" hasCustomPrompt="1"/>
          </p:nvPr>
        </p:nvSpPr>
        <p:spPr>
          <a:xfrm>
            <a:off x="8459788" y="472320"/>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01</a:t>
            </a:r>
          </a:p>
          <a:p>
            <a:pPr lvl="0"/>
            <a:r>
              <a:rPr lang="en-US" dirty="0"/>
              <a:t>Lorem Ipsum</a:t>
            </a:r>
          </a:p>
        </p:txBody>
      </p:sp>
      <p:sp>
        <p:nvSpPr>
          <p:cNvPr id="9" name="Text Placeholder 20">
            <a:extLst>
              <a:ext uri="{FF2B5EF4-FFF2-40B4-BE49-F238E27FC236}">
                <a16:creationId xmlns:a16="http://schemas.microsoft.com/office/drawing/2014/main" id="{3D7AC955-70CE-E5A9-4E3A-020ABAA42693}"/>
              </a:ext>
            </a:extLst>
          </p:cNvPr>
          <p:cNvSpPr>
            <a:spLocks noGrp="1"/>
          </p:cNvSpPr>
          <p:nvPr>
            <p:ph type="body" sz="quarter" idx="48" hasCustomPrompt="1"/>
          </p:nvPr>
        </p:nvSpPr>
        <p:spPr>
          <a:xfrm>
            <a:off x="16421374" y="472319"/>
            <a:ext cx="7427766" cy="1476558"/>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0" name="Text Placeholder 20">
            <a:extLst>
              <a:ext uri="{FF2B5EF4-FFF2-40B4-BE49-F238E27FC236}">
                <a16:creationId xmlns:a16="http://schemas.microsoft.com/office/drawing/2014/main" id="{40819B9D-5BCF-868A-13FE-C776D95CBF96}"/>
              </a:ext>
            </a:extLst>
          </p:cNvPr>
          <p:cNvSpPr>
            <a:spLocks noGrp="1"/>
          </p:cNvSpPr>
          <p:nvPr>
            <p:ph type="body" sz="quarter" idx="49" hasCustomPrompt="1"/>
          </p:nvPr>
        </p:nvSpPr>
        <p:spPr>
          <a:xfrm>
            <a:off x="8459788" y="6036259"/>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03</a:t>
            </a:r>
          </a:p>
          <a:p>
            <a:pPr lvl="0"/>
            <a:r>
              <a:rPr lang="en-US" dirty="0"/>
              <a:t>Lorem Ipsum</a:t>
            </a:r>
          </a:p>
        </p:txBody>
      </p:sp>
      <p:sp>
        <p:nvSpPr>
          <p:cNvPr id="11" name="Text Placeholder 20">
            <a:extLst>
              <a:ext uri="{FF2B5EF4-FFF2-40B4-BE49-F238E27FC236}">
                <a16:creationId xmlns:a16="http://schemas.microsoft.com/office/drawing/2014/main" id="{F6DA9D50-B65F-6E03-FBEC-21D8F08B150F}"/>
              </a:ext>
            </a:extLst>
          </p:cNvPr>
          <p:cNvSpPr>
            <a:spLocks noGrp="1"/>
          </p:cNvSpPr>
          <p:nvPr>
            <p:ph type="body" sz="quarter" idx="50" hasCustomPrompt="1"/>
          </p:nvPr>
        </p:nvSpPr>
        <p:spPr>
          <a:xfrm>
            <a:off x="16421374" y="6036258"/>
            <a:ext cx="7427766" cy="1476558"/>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2" name="Text Placeholder 20">
            <a:extLst>
              <a:ext uri="{FF2B5EF4-FFF2-40B4-BE49-F238E27FC236}">
                <a16:creationId xmlns:a16="http://schemas.microsoft.com/office/drawing/2014/main" id="{5643544B-CF4E-4A8C-62C2-C6C91602A85E}"/>
              </a:ext>
            </a:extLst>
          </p:cNvPr>
          <p:cNvSpPr>
            <a:spLocks noGrp="1"/>
          </p:cNvSpPr>
          <p:nvPr>
            <p:ph type="body" sz="quarter" idx="53" hasCustomPrompt="1"/>
          </p:nvPr>
        </p:nvSpPr>
        <p:spPr>
          <a:xfrm>
            <a:off x="8459788" y="3288420"/>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02</a:t>
            </a:r>
          </a:p>
          <a:p>
            <a:pPr lvl="0"/>
            <a:r>
              <a:rPr lang="en-US" dirty="0"/>
              <a:t>Lorem Ipsum</a:t>
            </a:r>
          </a:p>
        </p:txBody>
      </p:sp>
      <p:sp>
        <p:nvSpPr>
          <p:cNvPr id="13" name="Text Placeholder 20">
            <a:extLst>
              <a:ext uri="{FF2B5EF4-FFF2-40B4-BE49-F238E27FC236}">
                <a16:creationId xmlns:a16="http://schemas.microsoft.com/office/drawing/2014/main" id="{A8224FA2-B7B8-7945-2EFB-B3A1E8AB2B68}"/>
              </a:ext>
            </a:extLst>
          </p:cNvPr>
          <p:cNvSpPr>
            <a:spLocks noGrp="1"/>
          </p:cNvSpPr>
          <p:nvPr>
            <p:ph type="body" sz="quarter" idx="54" hasCustomPrompt="1"/>
          </p:nvPr>
        </p:nvSpPr>
        <p:spPr>
          <a:xfrm>
            <a:off x="16421374" y="3288419"/>
            <a:ext cx="7427766" cy="1476558"/>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5" name="Text Placeholder 20">
            <a:extLst>
              <a:ext uri="{FF2B5EF4-FFF2-40B4-BE49-F238E27FC236}">
                <a16:creationId xmlns:a16="http://schemas.microsoft.com/office/drawing/2014/main" id="{37373A8D-AAC6-7070-2886-3CE2036A2976}"/>
              </a:ext>
            </a:extLst>
          </p:cNvPr>
          <p:cNvSpPr>
            <a:spLocks noGrp="1"/>
          </p:cNvSpPr>
          <p:nvPr>
            <p:ph type="body" sz="quarter" idx="55" hasCustomPrompt="1"/>
          </p:nvPr>
        </p:nvSpPr>
        <p:spPr>
          <a:xfrm>
            <a:off x="8459788" y="8801101"/>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04</a:t>
            </a:r>
          </a:p>
          <a:p>
            <a:pPr lvl="0"/>
            <a:r>
              <a:rPr lang="en-US" dirty="0"/>
              <a:t>Lorem Ipsum</a:t>
            </a:r>
          </a:p>
        </p:txBody>
      </p:sp>
      <p:sp>
        <p:nvSpPr>
          <p:cNvPr id="16" name="Text Placeholder 20">
            <a:extLst>
              <a:ext uri="{FF2B5EF4-FFF2-40B4-BE49-F238E27FC236}">
                <a16:creationId xmlns:a16="http://schemas.microsoft.com/office/drawing/2014/main" id="{59A9E143-8A89-3C44-85A8-A95610ADBA4C}"/>
              </a:ext>
            </a:extLst>
          </p:cNvPr>
          <p:cNvSpPr>
            <a:spLocks noGrp="1"/>
          </p:cNvSpPr>
          <p:nvPr>
            <p:ph type="body" sz="quarter" idx="56" hasCustomPrompt="1"/>
          </p:nvPr>
        </p:nvSpPr>
        <p:spPr>
          <a:xfrm>
            <a:off x="16421374" y="8801100"/>
            <a:ext cx="7427766" cy="1476558"/>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7" name="Text Placeholder 20">
            <a:extLst>
              <a:ext uri="{FF2B5EF4-FFF2-40B4-BE49-F238E27FC236}">
                <a16:creationId xmlns:a16="http://schemas.microsoft.com/office/drawing/2014/main" id="{567013C4-8DD7-C1B3-07A2-76D1952CAE5D}"/>
              </a:ext>
            </a:extLst>
          </p:cNvPr>
          <p:cNvSpPr>
            <a:spLocks noGrp="1"/>
          </p:cNvSpPr>
          <p:nvPr>
            <p:ph type="body" sz="quarter" idx="57" hasCustomPrompt="1"/>
          </p:nvPr>
        </p:nvSpPr>
        <p:spPr>
          <a:xfrm>
            <a:off x="8459788" y="11540198"/>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a:t>
            </a:r>
            <a:r>
              <a:rPr lang="he-IL" dirty="0"/>
              <a:t>5</a:t>
            </a:r>
            <a:endParaRPr lang="en-US" dirty="0"/>
          </a:p>
          <a:p>
            <a:pPr lvl="0"/>
            <a:r>
              <a:rPr lang="en-US" dirty="0"/>
              <a:t>Lorem Ipsum</a:t>
            </a:r>
          </a:p>
        </p:txBody>
      </p:sp>
      <p:sp>
        <p:nvSpPr>
          <p:cNvPr id="19" name="Text Placeholder 20">
            <a:extLst>
              <a:ext uri="{FF2B5EF4-FFF2-40B4-BE49-F238E27FC236}">
                <a16:creationId xmlns:a16="http://schemas.microsoft.com/office/drawing/2014/main" id="{2BBB55CF-B788-9B9A-87D9-7690FA2DE49B}"/>
              </a:ext>
            </a:extLst>
          </p:cNvPr>
          <p:cNvSpPr>
            <a:spLocks noGrp="1"/>
          </p:cNvSpPr>
          <p:nvPr>
            <p:ph type="body" sz="quarter" idx="58" hasCustomPrompt="1"/>
          </p:nvPr>
        </p:nvSpPr>
        <p:spPr>
          <a:xfrm>
            <a:off x="16421374" y="11540197"/>
            <a:ext cx="7427766" cy="1476558"/>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21" name="Text Placeholder 20">
            <a:extLst>
              <a:ext uri="{FF2B5EF4-FFF2-40B4-BE49-F238E27FC236}">
                <a16:creationId xmlns:a16="http://schemas.microsoft.com/office/drawing/2014/main" id="{9859D4D8-C9EA-1474-B5D1-D72CA428F9CD}"/>
              </a:ext>
            </a:extLst>
          </p:cNvPr>
          <p:cNvSpPr>
            <a:spLocks noGrp="1"/>
          </p:cNvSpPr>
          <p:nvPr>
            <p:ph type="body" sz="quarter" idx="59" hasCustomPrompt="1"/>
          </p:nvPr>
        </p:nvSpPr>
        <p:spPr>
          <a:xfrm>
            <a:off x="493776" y="3200400"/>
            <a:ext cx="6684264" cy="1645920"/>
          </a:xfrm>
        </p:spPr>
        <p:txBody>
          <a:bodyPr lIns="0">
            <a:noAutofit/>
          </a:bodyPr>
          <a:lstStyle>
            <a:lvl1pPr>
              <a:lnSpc>
                <a:spcPts val="2600"/>
              </a:lnSpc>
              <a:buFontTx/>
              <a:buNone/>
              <a:defRPr sz="2100" b="0" i="0">
                <a:latin typeface="W Supreme Medium" panose="020B0504010101010103" pitchFamily="34" charset="77"/>
                <a:cs typeface="W Supreme Medium" panose="020B0504010101010103" pitchFamily="34" charset="77"/>
              </a:defRPr>
            </a:lvl1pPr>
            <a:lvl2pPr marL="17463" indent="0">
              <a:lnSpc>
                <a:spcPts val="2600"/>
              </a:lnSpc>
              <a:buFontTx/>
              <a:buNone/>
              <a:defRPr sz="2100" b="0" i="0">
                <a:latin typeface="W Supreme Medium" panose="020B0504010101010103" pitchFamily="34" charset="77"/>
                <a:cs typeface="W Supreme Medium" panose="020B0504010101010103" pitchFamily="34" charset="77"/>
              </a:defRPr>
            </a:lvl2pPr>
            <a:lvl3pPr marL="17463" indent="0">
              <a:lnSpc>
                <a:spcPts val="2600"/>
              </a:lnSpc>
              <a:buFontTx/>
              <a:buNone/>
              <a:defRPr sz="2100" b="0" i="0">
                <a:latin typeface="W Supreme Medium" panose="020B0504010101010103" pitchFamily="34" charset="77"/>
                <a:cs typeface="W Supreme Medium" panose="020B0504010101010103" pitchFamily="34" charset="77"/>
              </a:defRPr>
            </a:lvl3pPr>
            <a:lvl4pPr>
              <a:lnSpc>
                <a:spcPts val="2600"/>
              </a:lnSpc>
              <a:buFontTx/>
              <a:buNone/>
              <a:defRPr sz="2100" b="0" i="0">
                <a:latin typeface="W Supreme Medium" panose="020B0504010101010103" pitchFamily="34" charset="77"/>
                <a:cs typeface="W Supreme Medium" panose="020B0504010101010103" pitchFamily="34" charset="77"/>
              </a:defRPr>
            </a:lvl4pPr>
            <a:lvl5pPr>
              <a:lnSpc>
                <a:spcPts val="2600"/>
              </a:lnSpc>
              <a:buFontTx/>
              <a:buNone/>
              <a:defRPr sz="2100" b="0" i="0">
                <a:latin typeface="W Supreme Medium" panose="020B0504010101010103" pitchFamily="34" charset="77"/>
                <a:cs typeface="W Supreme Medium" panose="020B0504010101010103" pitchFamily="34" charset="77"/>
              </a:defRPr>
            </a:lvl5pPr>
          </a:lstStyle>
          <a:p>
            <a:pPr lvl="0"/>
            <a:r>
              <a:rPr lang="en-US" dirty="0"/>
              <a:t>Click to edit Master text styles </a:t>
            </a: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endParaRPr lang="en-US" dirty="0"/>
          </a:p>
        </p:txBody>
      </p:sp>
      <p:sp>
        <p:nvSpPr>
          <p:cNvPr id="22" name="TextBox 21">
            <a:extLst>
              <a:ext uri="{FF2B5EF4-FFF2-40B4-BE49-F238E27FC236}">
                <a16:creationId xmlns:a16="http://schemas.microsoft.com/office/drawing/2014/main" id="{FB8D331F-1CA7-64DD-82ED-E6D547FEA406}"/>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25547658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ig Header + 1 Photo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DE78A1-4533-71E1-DD33-F9EFD35DB0D1}"/>
              </a:ext>
            </a:extLst>
          </p:cNvPr>
          <p:cNvSpPr>
            <a:spLocks noGrp="1"/>
          </p:cNvSpPr>
          <p:nvPr>
            <p:ph type="title" hasCustomPrompt="1"/>
          </p:nvPr>
        </p:nvSpPr>
        <p:spPr>
          <a:xfrm>
            <a:off x="493776" y="1316736"/>
            <a:ext cx="11430000" cy="5119350"/>
          </a:xfrm>
        </p:spPr>
        <p:txBody>
          <a:bodyPr>
            <a:spAutoFit/>
          </a:bodyPr>
          <a:lstStyle>
            <a:lvl1pPr algn="l">
              <a:defRPr cap="all" baseline="0">
                <a:solidFill>
                  <a:schemeClr val="tx1"/>
                </a:solidFill>
              </a:defRPr>
            </a:lvl1pPr>
          </a:lstStyle>
          <a:p>
            <a:r>
              <a:rPr lang="en-US" dirty="0"/>
              <a:t>TITLE -W SUPREME </a:t>
            </a:r>
            <a:br>
              <a:rPr lang="en-US" dirty="0"/>
            </a:br>
            <a:r>
              <a:rPr lang="en-US" dirty="0"/>
              <a:t>SEMIBOLD </a:t>
            </a:r>
            <a:br>
              <a:rPr lang="en-US" dirty="0"/>
            </a:br>
            <a:r>
              <a:rPr lang="en-US" dirty="0"/>
              <a:t>102PT</a:t>
            </a:r>
          </a:p>
        </p:txBody>
      </p:sp>
      <p:sp>
        <p:nvSpPr>
          <p:cNvPr id="4" name="Text Placeholder 24">
            <a:extLst>
              <a:ext uri="{FF2B5EF4-FFF2-40B4-BE49-F238E27FC236}">
                <a16:creationId xmlns:a16="http://schemas.microsoft.com/office/drawing/2014/main" id="{79D3664A-52D2-884E-C9C7-F657567DA3A5}"/>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solidFill>
                  <a:schemeClr val="tx1"/>
                </a:solidFill>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Picture Placeholder 4">
            <a:extLst>
              <a:ext uri="{FF2B5EF4-FFF2-40B4-BE49-F238E27FC236}">
                <a16:creationId xmlns:a16="http://schemas.microsoft.com/office/drawing/2014/main" id="{E3320FEB-A72F-D603-7954-91F6CD92806A}"/>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a:p>
        </p:txBody>
      </p:sp>
      <p:sp>
        <p:nvSpPr>
          <p:cNvPr id="7" name="Text Placeholder 6">
            <a:extLst>
              <a:ext uri="{FF2B5EF4-FFF2-40B4-BE49-F238E27FC236}">
                <a16:creationId xmlns:a16="http://schemas.microsoft.com/office/drawing/2014/main" id="{02FB9A4E-9BFA-7423-B6BE-B2DD438F6D43}"/>
              </a:ext>
            </a:extLst>
          </p:cNvPr>
          <p:cNvSpPr>
            <a:spLocks noGrp="1"/>
          </p:cNvSpPr>
          <p:nvPr>
            <p:ph type="body" sz="quarter" idx="24" hasCustomPrompt="1"/>
          </p:nvPr>
        </p:nvSpPr>
        <p:spPr>
          <a:xfrm>
            <a:off x="493776" y="6839712"/>
            <a:ext cx="6839712" cy="1901952"/>
          </a:xfrm>
        </p:spPr>
        <p:txBody>
          <a:bodyPr>
            <a:noAutofit/>
          </a:bodyPr>
          <a:lstStyle>
            <a:lvl1pPr>
              <a:lnSpc>
                <a:spcPts val="2600"/>
              </a:lnSpc>
              <a:buFontTx/>
              <a:buNone/>
              <a:defRPr sz="2100" b="0" i="0">
                <a:latin typeface="W Supreme Medium" panose="020B0504010101010103" pitchFamily="34" charset="77"/>
                <a:cs typeface="W Supreme Medium" panose="020B0504010101010103" pitchFamily="34" charset="77"/>
              </a:defRPr>
            </a:lvl1pPr>
            <a:lvl2pPr marL="17463" indent="0">
              <a:buFontTx/>
              <a:buNone/>
              <a:defRPr sz="2100" b="0" i="0">
                <a:latin typeface="W Supreme Medium" panose="020B0504010101010103" pitchFamily="34" charset="77"/>
                <a:cs typeface="W Supreme Medium" panose="020B0504010101010103" pitchFamily="34" charset="77"/>
              </a:defRPr>
            </a:lvl2pPr>
            <a:lvl3pPr marL="17463" indent="0">
              <a:buFontTx/>
              <a:buNone/>
              <a:defRPr sz="2100" b="0" i="0">
                <a:latin typeface="W Supreme Medium" panose="020B0504010101010103" pitchFamily="34" charset="77"/>
                <a:cs typeface="W Supreme Medium" panose="020B0504010101010103" pitchFamily="34" charset="77"/>
              </a:defRPr>
            </a:lvl3pPr>
            <a:lvl4pPr>
              <a:buFontTx/>
              <a:buNone/>
              <a:defRPr sz="2100" b="0" i="0">
                <a:latin typeface="W Supreme Medium" panose="020B0504010101010103" pitchFamily="34" charset="77"/>
                <a:cs typeface="W Supreme Medium" panose="020B0504010101010103" pitchFamily="34" charset="77"/>
              </a:defRPr>
            </a:lvl4pPr>
            <a:lvl5pPr>
              <a:buFontTx/>
              <a:buNone/>
              <a:defRPr sz="2100" b="0" i="0">
                <a:latin typeface="W Supreme Medium" panose="020B0504010101010103" pitchFamily="34" charset="77"/>
                <a:cs typeface="W Supreme Medium" panose="020B0504010101010103" pitchFamily="34" charset="77"/>
              </a:defRPr>
            </a:lvl5pPr>
          </a:lstStyle>
          <a:p>
            <a:pPr lvl="0"/>
            <a:r>
              <a:rPr lang="en-US" dirty="0"/>
              <a:t>Click to edit Master text styles </a:t>
            </a: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endParaRPr lang="en-US" dirty="0"/>
          </a:p>
        </p:txBody>
      </p:sp>
    </p:spTree>
    <p:extLst>
      <p:ext uri="{BB962C8B-B14F-4D97-AF65-F5344CB8AC3E}">
        <p14:creationId xmlns:p14="http://schemas.microsoft.com/office/powerpoint/2010/main" val="40835959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Big Header + 1 Photo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DE78A1-4533-71E1-DD33-F9EFD35DB0D1}"/>
              </a:ext>
            </a:extLst>
          </p:cNvPr>
          <p:cNvSpPr>
            <a:spLocks noGrp="1"/>
          </p:cNvSpPr>
          <p:nvPr>
            <p:ph type="title" hasCustomPrompt="1"/>
          </p:nvPr>
        </p:nvSpPr>
        <p:spPr>
          <a:xfrm>
            <a:off x="493776" y="1316736"/>
            <a:ext cx="6720840" cy="1179810"/>
          </a:xfrm>
        </p:spPr>
        <p:txBody>
          <a:bodyPr lIns="0" tIns="0" rIns="0" bIns="0" anchor="t" anchorCtr="0">
            <a:spAutoFit/>
          </a:bodyPr>
          <a:lstStyle>
            <a:lvl1pPr algn="l">
              <a:lnSpc>
                <a:spcPts val="4600"/>
              </a:lnSpc>
              <a:defRPr sz="4200" cap="all" baseline="0">
                <a:solidFill>
                  <a:schemeClr val="tx1"/>
                </a:solidFill>
              </a:defRPr>
            </a:lvl1pPr>
          </a:lstStyle>
          <a:p>
            <a:r>
              <a:rPr lang="en-US" dirty="0"/>
              <a:t>TITLE -W SUPREME </a:t>
            </a:r>
            <a:br>
              <a:rPr lang="en-US" dirty="0"/>
            </a:br>
            <a:r>
              <a:rPr lang="en-US" dirty="0"/>
              <a:t>SEMIBOLD 42PT</a:t>
            </a:r>
          </a:p>
        </p:txBody>
      </p:sp>
      <p:sp>
        <p:nvSpPr>
          <p:cNvPr id="4" name="Text Placeholder 24">
            <a:extLst>
              <a:ext uri="{FF2B5EF4-FFF2-40B4-BE49-F238E27FC236}">
                <a16:creationId xmlns:a16="http://schemas.microsoft.com/office/drawing/2014/main" id="{79D3664A-52D2-884E-C9C7-F657567DA3A5}"/>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solidFill>
                  <a:schemeClr val="tx1"/>
                </a:solidFill>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Picture Placeholder 4">
            <a:extLst>
              <a:ext uri="{FF2B5EF4-FFF2-40B4-BE49-F238E27FC236}">
                <a16:creationId xmlns:a16="http://schemas.microsoft.com/office/drawing/2014/main" id="{E3320FEB-A72F-D603-7954-91F6CD92806A}"/>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a:p>
        </p:txBody>
      </p:sp>
      <p:sp>
        <p:nvSpPr>
          <p:cNvPr id="7" name="Text Placeholder 6">
            <a:extLst>
              <a:ext uri="{FF2B5EF4-FFF2-40B4-BE49-F238E27FC236}">
                <a16:creationId xmlns:a16="http://schemas.microsoft.com/office/drawing/2014/main" id="{02FB9A4E-9BFA-7423-B6BE-B2DD438F6D43}"/>
              </a:ext>
            </a:extLst>
          </p:cNvPr>
          <p:cNvSpPr>
            <a:spLocks noGrp="1"/>
          </p:cNvSpPr>
          <p:nvPr>
            <p:ph type="body" sz="quarter" idx="24" hasCustomPrompt="1"/>
          </p:nvPr>
        </p:nvSpPr>
        <p:spPr>
          <a:xfrm>
            <a:off x="493776" y="3200400"/>
            <a:ext cx="6839712" cy="1901952"/>
          </a:xfrm>
        </p:spPr>
        <p:txBody>
          <a:bodyPr lIns="0" rIns="0" anchor="t" anchorCtr="0">
            <a:noAutofit/>
          </a:bodyPr>
          <a:lstStyle>
            <a:lvl1pPr>
              <a:lnSpc>
                <a:spcPts val="2600"/>
              </a:lnSpc>
              <a:buFontTx/>
              <a:buNone/>
              <a:defRPr sz="2100" b="0" i="0">
                <a:latin typeface="W Supreme Medium" panose="020B0504010101010103" pitchFamily="34" charset="77"/>
                <a:cs typeface="W Supreme Medium" panose="020B0504010101010103" pitchFamily="34" charset="77"/>
              </a:defRPr>
            </a:lvl1pPr>
            <a:lvl2pPr marL="17463" indent="0">
              <a:buFontTx/>
              <a:buNone/>
              <a:defRPr sz="2100" b="0" i="0">
                <a:latin typeface="W Supreme Medium" panose="020B0504010101010103" pitchFamily="34" charset="77"/>
                <a:cs typeface="W Supreme Medium" panose="020B0504010101010103" pitchFamily="34" charset="77"/>
              </a:defRPr>
            </a:lvl2pPr>
            <a:lvl3pPr marL="17463" indent="0">
              <a:buFontTx/>
              <a:buNone/>
              <a:defRPr sz="2100" b="0" i="0">
                <a:latin typeface="W Supreme Medium" panose="020B0504010101010103" pitchFamily="34" charset="77"/>
                <a:cs typeface="W Supreme Medium" panose="020B0504010101010103" pitchFamily="34" charset="77"/>
              </a:defRPr>
            </a:lvl3pPr>
            <a:lvl4pPr>
              <a:buFontTx/>
              <a:buNone/>
              <a:defRPr sz="2100" b="0" i="0">
                <a:latin typeface="W Supreme Medium" panose="020B0504010101010103" pitchFamily="34" charset="77"/>
                <a:cs typeface="W Supreme Medium" panose="020B0504010101010103" pitchFamily="34" charset="77"/>
              </a:defRPr>
            </a:lvl4pPr>
            <a:lvl5pPr>
              <a:buFontTx/>
              <a:buNone/>
              <a:defRPr sz="2100" b="0" i="0">
                <a:latin typeface="W Supreme Medium" panose="020B0504010101010103" pitchFamily="34" charset="77"/>
                <a:cs typeface="W Supreme Medium" panose="020B0504010101010103" pitchFamily="34" charset="77"/>
              </a:defRPr>
            </a:lvl5pPr>
          </a:lstStyle>
          <a:p>
            <a:pPr lvl="0"/>
            <a:r>
              <a:rPr lang="en-US" dirty="0"/>
              <a:t>Click to edit Master text styles </a:t>
            </a: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endParaRPr lang="en-US" dirty="0"/>
          </a:p>
        </p:txBody>
      </p:sp>
    </p:spTree>
    <p:extLst>
      <p:ext uri="{BB962C8B-B14F-4D97-AF65-F5344CB8AC3E}">
        <p14:creationId xmlns:p14="http://schemas.microsoft.com/office/powerpoint/2010/main" val="2938551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Big Header + 2 Photo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DE78A1-4533-71E1-DD33-F9EFD35DB0D1}"/>
              </a:ext>
            </a:extLst>
          </p:cNvPr>
          <p:cNvSpPr>
            <a:spLocks noGrp="1"/>
          </p:cNvSpPr>
          <p:nvPr>
            <p:ph type="title" hasCustomPrompt="1"/>
          </p:nvPr>
        </p:nvSpPr>
        <p:spPr>
          <a:xfrm>
            <a:off x="493776" y="1316736"/>
            <a:ext cx="6720840" cy="1179810"/>
          </a:xfrm>
        </p:spPr>
        <p:txBody>
          <a:bodyPr lIns="0" tIns="0" rIns="0" bIns="0" anchor="t" anchorCtr="0">
            <a:spAutoFit/>
          </a:bodyPr>
          <a:lstStyle>
            <a:lvl1pPr algn="l">
              <a:lnSpc>
                <a:spcPts val="4600"/>
              </a:lnSpc>
              <a:defRPr sz="4200" cap="all" baseline="0">
                <a:solidFill>
                  <a:schemeClr val="tx1"/>
                </a:solidFill>
              </a:defRPr>
            </a:lvl1pPr>
          </a:lstStyle>
          <a:p>
            <a:r>
              <a:rPr lang="en-US" dirty="0"/>
              <a:t>TITLE -W SUPREME </a:t>
            </a:r>
            <a:br>
              <a:rPr lang="en-US" dirty="0"/>
            </a:br>
            <a:r>
              <a:rPr lang="en-US" dirty="0"/>
              <a:t>SEMIBOLD 42PT</a:t>
            </a:r>
          </a:p>
        </p:txBody>
      </p:sp>
      <p:sp>
        <p:nvSpPr>
          <p:cNvPr id="4" name="Text Placeholder 24">
            <a:extLst>
              <a:ext uri="{FF2B5EF4-FFF2-40B4-BE49-F238E27FC236}">
                <a16:creationId xmlns:a16="http://schemas.microsoft.com/office/drawing/2014/main" id="{79D3664A-52D2-884E-C9C7-F657567DA3A5}"/>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solidFill>
                  <a:schemeClr val="tx1"/>
                </a:solidFill>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Picture Placeholder 4">
            <a:extLst>
              <a:ext uri="{FF2B5EF4-FFF2-40B4-BE49-F238E27FC236}">
                <a16:creationId xmlns:a16="http://schemas.microsoft.com/office/drawing/2014/main" id="{E3320FEB-A72F-D603-7954-91F6CD92806A}"/>
              </a:ext>
            </a:extLst>
          </p:cNvPr>
          <p:cNvSpPr>
            <a:spLocks noGrp="1"/>
          </p:cNvSpPr>
          <p:nvPr>
            <p:ph type="pic" sz="quarter" idx="17"/>
          </p:nvPr>
        </p:nvSpPr>
        <p:spPr>
          <a:xfrm>
            <a:off x="8238744" y="301752"/>
            <a:ext cx="15846551" cy="6135624"/>
          </a:xfrm>
          <a:ln w="381000">
            <a:noFill/>
            <a:miter lim="800000"/>
          </a:ln>
        </p:spPr>
        <p:txBody>
          <a:bodyPr anchor="ctr"/>
          <a:lstStyle>
            <a:lvl1pPr algn="ctr">
              <a:defRPr/>
            </a:lvl1pPr>
          </a:lstStyle>
          <a:p>
            <a:endParaRPr lang="en-US" dirty="0"/>
          </a:p>
        </p:txBody>
      </p:sp>
      <p:sp>
        <p:nvSpPr>
          <p:cNvPr id="7" name="Text Placeholder 6">
            <a:extLst>
              <a:ext uri="{FF2B5EF4-FFF2-40B4-BE49-F238E27FC236}">
                <a16:creationId xmlns:a16="http://schemas.microsoft.com/office/drawing/2014/main" id="{02FB9A4E-9BFA-7423-B6BE-B2DD438F6D43}"/>
              </a:ext>
            </a:extLst>
          </p:cNvPr>
          <p:cNvSpPr>
            <a:spLocks noGrp="1"/>
          </p:cNvSpPr>
          <p:nvPr>
            <p:ph type="body" sz="quarter" idx="24" hasCustomPrompt="1"/>
          </p:nvPr>
        </p:nvSpPr>
        <p:spPr>
          <a:xfrm>
            <a:off x="493776" y="3200400"/>
            <a:ext cx="6839712" cy="1901952"/>
          </a:xfrm>
        </p:spPr>
        <p:txBody>
          <a:bodyPr lIns="0" rIns="0" anchor="t" anchorCtr="0">
            <a:noAutofit/>
          </a:bodyPr>
          <a:lstStyle>
            <a:lvl1pPr>
              <a:lnSpc>
                <a:spcPts val="2600"/>
              </a:lnSpc>
              <a:buFontTx/>
              <a:buNone/>
              <a:defRPr sz="2100" b="0" i="0">
                <a:latin typeface="W Supreme Medium" panose="020B0504010101010103" pitchFamily="34" charset="77"/>
                <a:cs typeface="W Supreme Medium" panose="020B0504010101010103" pitchFamily="34" charset="77"/>
              </a:defRPr>
            </a:lvl1pPr>
            <a:lvl2pPr marL="17463" indent="0">
              <a:buFontTx/>
              <a:buNone/>
              <a:defRPr sz="2100" b="0" i="0">
                <a:latin typeface="W Supreme Medium" panose="020B0504010101010103" pitchFamily="34" charset="77"/>
                <a:cs typeface="W Supreme Medium" panose="020B0504010101010103" pitchFamily="34" charset="77"/>
              </a:defRPr>
            </a:lvl2pPr>
            <a:lvl3pPr marL="17463" indent="0">
              <a:buFontTx/>
              <a:buNone/>
              <a:defRPr sz="2100" b="0" i="0">
                <a:latin typeface="W Supreme Medium" panose="020B0504010101010103" pitchFamily="34" charset="77"/>
                <a:cs typeface="W Supreme Medium" panose="020B0504010101010103" pitchFamily="34" charset="77"/>
              </a:defRPr>
            </a:lvl3pPr>
            <a:lvl4pPr>
              <a:buFontTx/>
              <a:buNone/>
              <a:defRPr sz="2100" b="0" i="0">
                <a:latin typeface="W Supreme Medium" panose="020B0504010101010103" pitchFamily="34" charset="77"/>
                <a:cs typeface="W Supreme Medium" panose="020B0504010101010103" pitchFamily="34" charset="77"/>
              </a:defRPr>
            </a:lvl4pPr>
            <a:lvl5pPr>
              <a:buFontTx/>
              <a:buNone/>
              <a:defRPr sz="2100" b="0" i="0">
                <a:latin typeface="W Supreme Medium" panose="020B0504010101010103" pitchFamily="34" charset="77"/>
                <a:cs typeface="W Supreme Medium" panose="020B0504010101010103" pitchFamily="34" charset="77"/>
              </a:defRPr>
            </a:lvl5pPr>
          </a:lstStyle>
          <a:p>
            <a:pPr lvl="0"/>
            <a:r>
              <a:rPr lang="en-US" dirty="0"/>
              <a:t>Click to edit Master text styles </a:t>
            </a: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endParaRPr lang="en-US" dirty="0"/>
          </a:p>
        </p:txBody>
      </p:sp>
      <p:sp>
        <p:nvSpPr>
          <p:cNvPr id="2" name="Picture Placeholder 4">
            <a:extLst>
              <a:ext uri="{FF2B5EF4-FFF2-40B4-BE49-F238E27FC236}">
                <a16:creationId xmlns:a16="http://schemas.microsoft.com/office/drawing/2014/main" id="{AA8C1C48-7A7A-D3C7-71C8-45C9248BBCB4}"/>
              </a:ext>
            </a:extLst>
          </p:cNvPr>
          <p:cNvSpPr>
            <a:spLocks noGrp="1"/>
          </p:cNvSpPr>
          <p:nvPr>
            <p:ph type="pic" sz="quarter" idx="25" hasCustomPrompt="1"/>
          </p:nvPr>
        </p:nvSpPr>
        <p:spPr>
          <a:xfrm>
            <a:off x="8238744" y="6739128"/>
            <a:ext cx="15846551" cy="6135624"/>
          </a:xfrm>
          <a:ln w="381000">
            <a:noFill/>
            <a:miter lim="800000"/>
          </a:ln>
        </p:spPr>
        <p:txBody>
          <a:bodyPr anchor="ctr"/>
          <a:lstStyle>
            <a:lvl1pPr algn="ctr">
              <a:defRPr/>
            </a:lvl1pPr>
          </a:lstStyle>
          <a:p>
            <a:r>
              <a:rPr lang="en-US" dirty="0"/>
              <a:t>Picture</a:t>
            </a:r>
          </a:p>
        </p:txBody>
      </p:sp>
    </p:spTree>
    <p:extLst>
      <p:ext uri="{BB962C8B-B14F-4D97-AF65-F5344CB8AC3E}">
        <p14:creationId xmlns:p14="http://schemas.microsoft.com/office/powerpoint/2010/main" val="17020629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Big Header + 2 Photo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DE78A1-4533-71E1-DD33-F9EFD35DB0D1}"/>
              </a:ext>
            </a:extLst>
          </p:cNvPr>
          <p:cNvSpPr>
            <a:spLocks noGrp="1"/>
          </p:cNvSpPr>
          <p:nvPr>
            <p:ph type="title" hasCustomPrompt="1"/>
          </p:nvPr>
        </p:nvSpPr>
        <p:spPr>
          <a:xfrm>
            <a:off x="493776" y="1316736"/>
            <a:ext cx="6720840" cy="1179810"/>
          </a:xfrm>
        </p:spPr>
        <p:txBody>
          <a:bodyPr lIns="0" tIns="0" rIns="0" bIns="0" anchor="t" anchorCtr="0">
            <a:spAutoFit/>
          </a:bodyPr>
          <a:lstStyle>
            <a:lvl1pPr algn="l">
              <a:lnSpc>
                <a:spcPts val="4600"/>
              </a:lnSpc>
              <a:defRPr sz="4200" cap="all" baseline="0">
                <a:solidFill>
                  <a:schemeClr val="tx1"/>
                </a:solidFill>
              </a:defRPr>
            </a:lvl1pPr>
          </a:lstStyle>
          <a:p>
            <a:r>
              <a:rPr lang="en-US" dirty="0"/>
              <a:t>TITLE -W SUPREME </a:t>
            </a:r>
            <a:br>
              <a:rPr lang="en-US" dirty="0"/>
            </a:br>
            <a:r>
              <a:rPr lang="en-US" dirty="0"/>
              <a:t>SEMIBOLD 42PT</a:t>
            </a:r>
          </a:p>
        </p:txBody>
      </p:sp>
      <p:sp>
        <p:nvSpPr>
          <p:cNvPr id="4" name="Text Placeholder 24">
            <a:extLst>
              <a:ext uri="{FF2B5EF4-FFF2-40B4-BE49-F238E27FC236}">
                <a16:creationId xmlns:a16="http://schemas.microsoft.com/office/drawing/2014/main" id="{79D3664A-52D2-884E-C9C7-F657567DA3A5}"/>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solidFill>
                  <a:schemeClr val="tx1"/>
                </a:solidFill>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Picture Placeholder 4">
            <a:extLst>
              <a:ext uri="{FF2B5EF4-FFF2-40B4-BE49-F238E27FC236}">
                <a16:creationId xmlns:a16="http://schemas.microsoft.com/office/drawing/2014/main" id="{E3320FEB-A72F-D603-7954-91F6CD92806A}"/>
              </a:ext>
            </a:extLst>
          </p:cNvPr>
          <p:cNvSpPr>
            <a:spLocks noGrp="1"/>
          </p:cNvSpPr>
          <p:nvPr>
            <p:ph type="pic" sz="quarter" idx="17"/>
          </p:nvPr>
        </p:nvSpPr>
        <p:spPr>
          <a:xfrm>
            <a:off x="8458200" y="274320"/>
            <a:ext cx="7543800" cy="13130784"/>
          </a:xfrm>
          <a:ln w="381000">
            <a:noFill/>
            <a:miter lim="800000"/>
          </a:ln>
        </p:spPr>
        <p:txBody>
          <a:bodyPr anchor="ctr"/>
          <a:lstStyle>
            <a:lvl1pPr algn="ctr">
              <a:defRPr/>
            </a:lvl1pPr>
          </a:lstStyle>
          <a:p>
            <a:endParaRPr lang="en-US" dirty="0"/>
          </a:p>
        </p:txBody>
      </p:sp>
      <p:sp>
        <p:nvSpPr>
          <p:cNvPr id="7" name="Text Placeholder 6">
            <a:extLst>
              <a:ext uri="{FF2B5EF4-FFF2-40B4-BE49-F238E27FC236}">
                <a16:creationId xmlns:a16="http://schemas.microsoft.com/office/drawing/2014/main" id="{02FB9A4E-9BFA-7423-B6BE-B2DD438F6D43}"/>
              </a:ext>
            </a:extLst>
          </p:cNvPr>
          <p:cNvSpPr>
            <a:spLocks noGrp="1"/>
          </p:cNvSpPr>
          <p:nvPr>
            <p:ph type="body" sz="quarter" idx="24" hasCustomPrompt="1"/>
          </p:nvPr>
        </p:nvSpPr>
        <p:spPr>
          <a:xfrm>
            <a:off x="493776" y="3200400"/>
            <a:ext cx="6839712" cy="1901952"/>
          </a:xfrm>
        </p:spPr>
        <p:txBody>
          <a:bodyPr lIns="0" rIns="0" anchor="t" anchorCtr="0">
            <a:noAutofit/>
          </a:bodyPr>
          <a:lstStyle>
            <a:lvl1pPr>
              <a:lnSpc>
                <a:spcPts val="2600"/>
              </a:lnSpc>
              <a:buFontTx/>
              <a:buNone/>
              <a:defRPr sz="2100" b="0" i="0">
                <a:latin typeface="W Supreme Medium" panose="020B0504010101010103" pitchFamily="34" charset="77"/>
                <a:cs typeface="W Supreme Medium" panose="020B0504010101010103" pitchFamily="34" charset="77"/>
              </a:defRPr>
            </a:lvl1pPr>
            <a:lvl2pPr marL="17463" indent="0">
              <a:buFontTx/>
              <a:buNone/>
              <a:defRPr sz="2100" b="0" i="0">
                <a:latin typeface="W Supreme Medium" panose="020B0504010101010103" pitchFamily="34" charset="77"/>
                <a:cs typeface="W Supreme Medium" panose="020B0504010101010103" pitchFamily="34" charset="77"/>
              </a:defRPr>
            </a:lvl2pPr>
            <a:lvl3pPr marL="17463" indent="0">
              <a:buFontTx/>
              <a:buNone/>
              <a:defRPr sz="2100" b="0" i="0">
                <a:latin typeface="W Supreme Medium" panose="020B0504010101010103" pitchFamily="34" charset="77"/>
                <a:cs typeface="W Supreme Medium" panose="020B0504010101010103" pitchFamily="34" charset="77"/>
              </a:defRPr>
            </a:lvl3pPr>
            <a:lvl4pPr>
              <a:buFontTx/>
              <a:buNone/>
              <a:defRPr sz="2100" b="0" i="0">
                <a:latin typeface="W Supreme Medium" panose="020B0504010101010103" pitchFamily="34" charset="77"/>
                <a:cs typeface="W Supreme Medium" panose="020B0504010101010103" pitchFamily="34" charset="77"/>
              </a:defRPr>
            </a:lvl4pPr>
            <a:lvl5pPr>
              <a:buFontTx/>
              <a:buNone/>
              <a:defRPr sz="2100" b="0" i="0">
                <a:latin typeface="W Supreme Medium" panose="020B0504010101010103" pitchFamily="34" charset="77"/>
                <a:cs typeface="W Supreme Medium" panose="020B0504010101010103" pitchFamily="34" charset="77"/>
              </a:defRPr>
            </a:lvl5pPr>
          </a:lstStyle>
          <a:p>
            <a:pPr lvl="0"/>
            <a:r>
              <a:rPr lang="en-US" dirty="0"/>
              <a:t>Click to edit Master text styles </a:t>
            </a: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endParaRPr lang="en-US" dirty="0"/>
          </a:p>
        </p:txBody>
      </p:sp>
      <p:sp>
        <p:nvSpPr>
          <p:cNvPr id="2" name="Picture Placeholder 4">
            <a:extLst>
              <a:ext uri="{FF2B5EF4-FFF2-40B4-BE49-F238E27FC236}">
                <a16:creationId xmlns:a16="http://schemas.microsoft.com/office/drawing/2014/main" id="{AA8C1C48-7A7A-D3C7-71C8-45C9248BBCB4}"/>
              </a:ext>
            </a:extLst>
          </p:cNvPr>
          <p:cNvSpPr>
            <a:spLocks noGrp="1"/>
          </p:cNvSpPr>
          <p:nvPr>
            <p:ph type="pic" sz="quarter" idx="25" hasCustomPrompt="1"/>
          </p:nvPr>
        </p:nvSpPr>
        <p:spPr>
          <a:xfrm>
            <a:off x="16349472" y="274320"/>
            <a:ext cx="7543800" cy="13130784"/>
          </a:xfrm>
          <a:ln w="381000">
            <a:noFill/>
            <a:miter lim="800000"/>
          </a:ln>
        </p:spPr>
        <p:txBody>
          <a:bodyPr anchor="ctr"/>
          <a:lstStyle>
            <a:lvl1pPr algn="ctr">
              <a:defRPr/>
            </a:lvl1pPr>
          </a:lstStyle>
          <a:p>
            <a:r>
              <a:rPr lang="en-US" dirty="0"/>
              <a:t>Picture</a:t>
            </a:r>
          </a:p>
        </p:txBody>
      </p:sp>
    </p:spTree>
    <p:extLst>
      <p:ext uri="{BB962C8B-B14F-4D97-AF65-F5344CB8AC3E}">
        <p14:creationId xmlns:p14="http://schemas.microsoft.com/office/powerpoint/2010/main" val="34783485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ank You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B6CE-0F1E-5E15-4FA0-4F89A26D7D65}"/>
              </a:ext>
            </a:extLst>
          </p:cNvPr>
          <p:cNvSpPr>
            <a:spLocks noGrp="1"/>
          </p:cNvSpPr>
          <p:nvPr>
            <p:ph type="title" hasCustomPrompt="1"/>
          </p:nvPr>
        </p:nvSpPr>
        <p:spPr>
          <a:xfrm>
            <a:off x="-1" y="5187950"/>
            <a:ext cx="24387175" cy="2651125"/>
          </a:xfrm>
        </p:spPr>
        <p:txBody>
          <a:bodyPr/>
          <a:lstStyle>
            <a:lvl1pPr>
              <a:defRPr>
                <a:solidFill>
                  <a:schemeClr val="tx1"/>
                </a:solidFill>
              </a:defRPr>
            </a:lvl1pPr>
          </a:lstStyle>
          <a:p>
            <a:r>
              <a:rPr lang="en-US" dirty="0"/>
              <a:t>TITLE – W SUPREME </a:t>
            </a:r>
            <a:br>
              <a:rPr lang="en-US" dirty="0"/>
            </a:br>
            <a:r>
              <a:rPr lang="en-US" dirty="0"/>
              <a:t>SEMIBOLD 102PT</a:t>
            </a:r>
          </a:p>
        </p:txBody>
      </p:sp>
    </p:spTree>
    <p:extLst>
      <p:ext uri="{BB962C8B-B14F-4D97-AF65-F5344CB8AC3E}">
        <p14:creationId xmlns:p14="http://schemas.microsoft.com/office/powerpoint/2010/main" val="229687037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Cascading List">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noAutofit/>
          </a:bodyPr>
          <a:lstStyle/>
          <a:p>
            <a:endParaRPr lang="en-US" dirty="0"/>
          </a:p>
        </p:txBody>
      </p:sp>
      <p:sp>
        <p:nvSpPr>
          <p:cNvPr id="17" name="Text Placeholder 20">
            <a:extLst>
              <a:ext uri="{FF2B5EF4-FFF2-40B4-BE49-F238E27FC236}">
                <a16:creationId xmlns:a16="http://schemas.microsoft.com/office/drawing/2014/main" id="{CCD953B1-9722-E348-92C7-90B6FC46A0D2}"/>
              </a:ext>
            </a:extLst>
          </p:cNvPr>
          <p:cNvSpPr>
            <a:spLocks noGrp="1"/>
          </p:cNvSpPr>
          <p:nvPr>
            <p:ph type="body" sz="quarter" idx="28" hasCustomPrompt="1"/>
          </p:nvPr>
        </p:nvSpPr>
        <p:spPr>
          <a:xfrm>
            <a:off x="8459788" y="496691"/>
            <a:ext cx="3465576" cy="822960"/>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0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01</a:t>
            </a:r>
            <a:br>
              <a:rPr lang="en-US" dirty="0">
                <a:effectLst/>
              </a:rPr>
            </a:br>
            <a:r>
              <a:rPr lang="en-US" dirty="0">
                <a:effectLst/>
              </a:rPr>
              <a:t>Lorem Ipsum</a:t>
            </a:r>
          </a:p>
        </p:txBody>
      </p:sp>
      <p:sp>
        <p:nvSpPr>
          <p:cNvPr id="19" name="Text Placeholder 20">
            <a:extLst>
              <a:ext uri="{FF2B5EF4-FFF2-40B4-BE49-F238E27FC236}">
                <a16:creationId xmlns:a16="http://schemas.microsoft.com/office/drawing/2014/main" id="{F8818DBF-19EE-ED41-B261-CB3F245C5773}"/>
              </a:ext>
            </a:extLst>
          </p:cNvPr>
          <p:cNvSpPr>
            <a:spLocks noGrp="1"/>
          </p:cNvSpPr>
          <p:nvPr>
            <p:ph type="body" sz="quarter" idx="29" hasCustomPrompt="1"/>
          </p:nvPr>
        </p:nvSpPr>
        <p:spPr>
          <a:xfrm>
            <a:off x="16420445" y="496690"/>
            <a:ext cx="7431741" cy="1713109"/>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a:lnSpc>
                <a:spcPts val="2600"/>
              </a:lnSpc>
            </a:pPr>
            <a:r>
              <a:rPr lang="en-US" sz="2000" dirty="0">
                <a:latin typeface="W Supreme Medium" panose="020B0504010101010103" pitchFamily="34" charset="77"/>
                <a:cs typeface="W Supreme Medium" panose="020B0504010101010103" pitchFamily="34" charset="77"/>
              </a:rPr>
              <a:t>Lorem ipsum dolor sit </a:t>
            </a:r>
            <a:r>
              <a:rPr lang="en-US" sz="2000" dirty="0" err="1">
                <a:latin typeface="W Supreme Medium" panose="020B0504010101010103" pitchFamily="34" charset="77"/>
                <a:cs typeface="W Supreme Medium" panose="020B0504010101010103" pitchFamily="34" charset="77"/>
              </a:rPr>
              <a:t>amet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consectetur</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adipiscing</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elit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Tortor</a:t>
            </a:r>
            <a:r>
              <a:rPr lang="en-US" sz="2000" dirty="0">
                <a:latin typeface="W Supreme Medium" panose="020B0504010101010103" pitchFamily="34" charset="77"/>
                <a:cs typeface="W Supreme Medium" panose="020B0504010101010103" pitchFamily="34" charset="77"/>
              </a:rPr>
              <a:t> id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nunc</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pellente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Sapien</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ut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scelerisque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est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enim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blandit</a:t>
            </a:r>
            <a:r>
              <a:rPr lang="en-US" sz="2000" dirty="0">
                <a:latin typeface="W Supreme Medium" panose="020B0504010101010103" pitchFamily="34" charset="77"/>
                <a:cs typeface="W Supreme Medium" panose="020B0504010101010103" pitchFamily="34" charset="77"/>
              </a:rPr>
              <a:t> in </a:t>
            </a:r>
            <a:r>
              <a:rPr lang="en-US" sz="2000" dirty="0" err="1">
                <a:latin typeface="W Supreme Medium" panose="020B0504010101010103" pitchFamily="34" charset="77"/>
                <a:cs typeface="W Supreme Medium" panose="020B0504010101010103" pitchFamily="34" charset="77"/>
              </a:rPr>
              <a:t>justo</a:t>
            </a:r>
            <a:r>
              <a:rPr lang="en-US" sz="2000" dirty="0">
                <a:latin typeface="W Supreme Medium" panose="020B0504010101010103" pitchFamily="34" charset="77"/>
                <a:cs typeface="W Supreme Medium" panose="020B0504010101010103" pitchFamily="34" charset="77"/>
              </a:rPr>
              <a:t> cursus </a:t>
            </a:r>
            <a:r>
              <a:rPr lang="en-US" sz="2000" dirty="0" err="1">
                <a:latin typeface="W Supreme Medium" panose="020B0504010101010103" pitchFamily="34" charset="77"/>
                <a:cs typeface="W Supreme Medium" panose="020B0504010101010103" pitchFamily="34" charset="77"/>
              </a:rPr>
              <a:t>volutpat</a:t>
            </a:r>
            <a:r>
              <a:rPr lang="en-US" sz="2000" dirty="0">
                <a:latin typeface="W Supreme Medium" panose="020B0504010101010103" pitchFamily="34" charset="77"/>
                <a:cs typeface="W Supreme Medium" panose="020B0504010101010103" pitchFamily="34" charset="77"/>
              </a:rPr>
              <a:t>. At </a:t>
            </a:r>
            <a:r>
              <a:rPr lang="en-US" sz="2000" dirty="0" err="1">
                <a:latin typeface="W Supreme Medium" panose="020B0504010101010103" pitchFamily="34" charset="77"/>
                <a:cs typeface="W Supreme Medium" panose="020B0504010101010103" pitchFamily="34" charset="77"/>
              </a:rPr>
              <a:t>congue</a:t>
            </a:r>
            <a:r>
              <a:rPr lang="en-US" sz="2000" dirty="0">
                <a:latin typeface="W Supreme Medium" panose="020B0504010101010103" pitchFamily="34" charset="77"/>
                <a:cs typeface="W Supreme Medium" panose="020B0504010101010103" pitchFamily="34" charset="77"/>
              </a:rPr>
              <a:t> at tempus </a:t>
            </a:r>
            <a:r>
              <a:rPr lang="en-US" sz="2000" dirty="0" err="1">
                <a:latin typeface="W Supreme Medium" panose="020B0504010101010103" pitchFamily="34" charset="77"/>
                <a:cs typeface="W Supreme Medium" panose="020B0504010101010103" pitchFamily="34" charset="77"/>
              </a:rPr>
              <a:t>purus</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Rutrum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viverra</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eget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facilisi</a:t>
            </a:r>
            <a:r>
              <a:rPr lang="en-US" sz="2000" dirty="0">
                <a:latin typeface="W Supreme Medium" panose="020B0504010101010103" pitchFamily="34" charset="77"/>
                <a:cs typeface="W Supreme Medium" panose="020B0504010101010103" pitchFamily="34" charset="77"/>
              </a:rPr>
              <a:t>.</a:t>
            </a:r>
            <a:endParaRPr lang="en-US" sz="2000" dirty="0">
              <a:solidFill>
                <a:srgbClr val="000000"/>
              </a:solidFill>
              <a:latin typeface="W Supreme Medium" panose="020B0504010101010103" pitchFamily="34" charset="77"/>
              <a:cs typeface="W Supreme Medium" panose="020B0504010101010103" pitchFamily="34" charset="77"/>
            </a:endParaRPr>
          </a:p>
        </p:txBody>
      </p:sp>
      <p:sp>
        <p:nvSpPr>
          <p:cNvPr id="22" name="Text Placeholder 20">
            <a:extLst>
              <a:ext uri="{FF2B5EF4-FFF2-40B4-BE49-F238E27FC236}">
                <a16:creationId xmlns:a16="http://schemas.microsoft.com/office/drawing/2014/main" id="{F56D033A-2EE5-6F44-BC4D-5A4CA2CB364A}"/>
              </a:ext>
            </a:extLst>
          </p:cNvPr>
          <p:cNvSpPr>
            <a:spLocks noGrp="1"/>
          </p:cNvSpPr>
          <p:nvPr>
            <p:ph type="body" sz="quarter" idx="30" hasCustomPrompt="1"/>
          </p:nvPr>
        </p:nvSpPr>
        <p:spPr>
          <a:xfrm>
            <a:off x="8459788" y="2719938"/>
            <a:ext cx="3465576" cy="822960"/>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0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02</a:t>
            </a:r>
            <a:br>
              <a:rPr lang="en-US" dirty="0">
                <a:effectLst/>
              </a:rPr>
            </a:br>
            <a:r>
              <a:rPr lang="en-US" dirty="0">
                <a:effectLst/>
              </a:rPr>
              <a:t>Lorem Ipsum</a:t>
            </a:r>
          </a:p>
        </p:txBody>
      </p:sp>
      <p:sp>
        <p:nvSpPr>
          <p:cNvPr id="23" name="Text Placeholder 20">
            <a:extLst>
              <a:ext uri="{FF2B5EF4-FFF2-40B4-BE49-F238E27FC236}">
                <a16:creationId xmlns:a16="http://schemas.microsoft.com/office/drawing/2014/main" id="{E4002B89-3E6F-C04D-93B8-67EBEE0F1042}"/>
              </a:ext>
            </a:extLst>
          </p:cNvPr>
          <p:cNvSpPr>
            <a:spLocks noGrp="1"/>
          </p:cNvSpPr>
          <p:nvPr>
            <p:ph type="body" sz="quarter" idx="31" hasCustomPrompt="1"/>
          </p:nvPr>
        </p:nvSpPr>
        <p:spPr>
          <a:xfrm>
            <a:off x="16420445" y="2719937"/>
            <a:ext cx="7431741" cy="1713109"/>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a:lnSpc>
                <a:spcPts val="2600"/>
              </a:lnSpc>
            </a:pPr>
            <a:r>
              <a:rPr lang="en-US" sz="2000" dirty="0">
                <a:latin typeface="W Supreme Medium" panose="020B0504010101010103" pitchFamily="34" charset="77"/>
                <a:cs typeface="W Supreme Medium" panose="020B0504010101010103" pitchFamily="34" charset="77"/>
              </a:rPr>
              <a:t>Lorem ipsum dolor sit </a:t>
            </a:r>
            <a:r>
              <a:rPr lang="en-US" sz="2000" dirty="0" err="1">
                <a:latin typeface="W Supreme Medium" panose="020B0504010101010103" pitchFamily="34" charset="77"/>
                <a:cs typeface="W Supreme Medium" panose="020B0504010101010103" pitchFamily="34" charset="77"/>
              </a:rPr>
              <a:t>amet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consectetur</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adipiscing</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elit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Tortor</a:t>
            </a:r>
            <a:r>
              <a:rPr lang="en-US" sz="2000" dirty="0">
                <a:latin typeface="W Supreme Medium" panose="020B0504010101010103" pitchFamily="34" charset="77"/>
                <a:cs typeface="W Supreme Medium" panose="020B0504010101010103" pitchFamily="34" charset="77"/>
              </a:rPr>
              <a:t> id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nunc</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pellente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Sapien</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ut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scelerisque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est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enim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blandit</a:t>
            </a:r>
            <a:r>
              <a:rPr lang="en-US" sz="2000" dirty="0">
                <a:latin typeface="W Supreme Medium" panose="020B0504010101010103" pitchFamily="34" charset="77"/>
                <a:cs typeface="W Supreme Medium" panose="020B0504010101010103" pitchFamily="34" charset="77"/>
              </a:rPr>
              <a:t> in </a:t>
            </a:r>
            <a:r>
              <a:rPr lang="en-US" sz="2000" dirty="0" err="1">
                <a:latin typeface="W Supreme Medium" panose="020B0504010101010103" pitchFamily="34" charset="77"/>
                <a:cs typeface="W Supreme Medium" panose="020B0504010101010103" pitchFamily="34" charset="77"/>
              </a:rPr>
              <a:t>justo</a:t>
            </a:r>
            <a:r>
              <a:rPr lang="en-US" sz="2000" dirty="0">
                <a:latin typeface="W Supreme Medium" panose="020B0504010101010103" pitchFamily="34" charset="77"/>
                <a:cs typeface="W Supreme Medium" panose="020B0504010101010103" pitchFamily="34" charset="77"/>
              </a:rPr>
              <a:t> cursus </a:t>
            </a:r>
            <a:r>
              <a:rPr lang="en-US" sz="2000" dirty="0" err="1">
                <a:latin typeface="W Supreme Medium" panose="020B0504010101010103" pitchFamily="34" charset="77"/>
                <a:cs typeface="W Supreme Medium" panose="020B0504010101010103" pitchFamily="34" charset="77"/>
              </a:rPr>
              <a:t>volutpat</a:t>
            </a:r>
            <a:r>
              <a:rPr lang="en-US" sz="2000" dirty="0">
                <a:latin typeface="W Supreme Medium" panose="020B0504010101010103" pitchFamily="34" charset="77"/>
                <a:cs typeface="W Supreme Medium" panose="020B0504010101010103" pitchFamily="34" charset="77"/>
              </a:rPr>
              <a:t>. At </a:t>
            </a:r>
            <a:r>
              <a:rPr lang="en-US" sz="2000" dirty="0" err="1">
                <a:latin typeface="W Supreme Medium" panose="020B0504010101010103" pitchFamily="34" charset="77"/>
                <a:cs typeface="W Supreme Medium" panose="020B0504010101010103" pitchFamily="34" charset="77"/>
              </a:rPr>
              <a:t>congue</a:t>
            </a:r>
            <a:r>
              <a:rPr lang="en-US" sz="2000" dirty="0">
                <a:latin typeface="W Supreme Medium" panose="020B0504010101010103" pitchFamily="34" charset="77"/>
                <a:cs typeface="W Supreme Medium" panose="020B0504010101010103" pitchFamily="34" charset="77"/>
              </a:rPr>
              <a:t> at tempus </a:t>
            </a:r>
            <a:r>
              <a:rPr lang="en-US" sz="2000" dirty="0" err="1">
                <a:latin typeface="W Supreme Medium" panose="020B0504010101010103" pitchFamily="34" charset="77"/>
                <a:cs typeface="W Supreme Medium" panose="020B0504010101010103" pitchFamily="34" charset="77"/>
              </a:rPr>
              <a:t>purus</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Rutrum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viverra</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eget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facilisi</a:t>
            </a:r>
            <a:r>
              <a:rPr lang="en-US" sz="2000" dirty="0">
                <a:latin typeface="W Supreme Medium" panose="020B0504010101010103" pitchFamily="34" charset="77"/>
                <a:cs typeface="W Supreme Medium" panose="020B0504010101010103" pitchFamily="34" charset="77"/>
              </a:rPr>
              <a:t>.</a:t>
            </a:r>
            <a:endParaRPr lang="en-US" sz="2000" dirty="0">
              <a:solidFill>
                <a:srgbClr val="000000"/>
              </a:solidFill>
              <a:latin typeface="W Supreme Medium" panose="020B0504010101010103" pitchFamily="34" charset="77"/>
              <a:cs typeface="W Supreme Medium" panose="020B0504010101010103" pitchFamily="34" charset="77"/>
            </a:endParaRPr>
          </a:p>
        </p:txBody>
      </p:sp>
      <p:sp>
        <p:nvSpPr>
          <p:cNvPr id="26" name="Text Placeholder 20">
            <a:extLst>
              <a:ext uri="{FF2B5EF4-FFF2-40B4-BE49-F238E27FC236}">
                <a16:creationId xmlns:a16="http://schemas.microsoft.com/office/drawing/2014/main" id="{D25EAEF2-E193-7147-AC01-5BDA76D468AB}"/>
              </a:ext>
            </a:extLst>
          </p:cNvPr>
          <p:cNvSpPr>
            <a:spLocks noGrp="1"/>
          </p:cNvSpPr>
          <p:nvPr>
            <p:ph type="body" sz="quarter" idx="32" hasCustomPrompt="1"/>
          </p:nvPr>
        </p:nvSpPr>
        <p:spPr>
          <a:xfrm>
            <a:off x="8459788" y="4925255"/>
            <a:ext cx="3465576" cy="822960"/>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0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03</a:t>
            </a:r>
            <a:br>
              <a:rPr lang="en-US" dirty="0">
                <a:effectLst/>
              </a:rPr>
            </a:br>
            <a:r>
              <a:rPr lang="en-US" dirty="0">
                <a:effectLst/>
              </a:rPr>
              <a:t>Lorem Ipsum</a:t>
            </a:r>
          </a:p>
        </p:txBody>
      </p:sp>
      <p:sp>
        <p:nvSpPr>
          <p:cNvPr id="28" name="Text Placeholder 20">
            <a:extLst>
              <a:ext uri="{FF2B5EF4-FFF2-40B4-BE49-F238E27FC236}">
                <a16:creationId xmlns:a16="http://schemas.microsoft.com/office/drawing/2014/main" id="{69AACECC-71C8-3745-A709-3FA8BE30CF20}"/>
              </a:ext>
            </a:extLst>
          </p:cNvPr>
          <p:cNvSpPr>
            <a:spLocks noGrp="1"/>
          </p:cNvSpPr>
          <p:nvPr>
            <p:ph type="body" sz="quarter" idx="33" hasCustomPrompt="1"/>
          </p:nvPr>
        </p:nvSpPr>
        <p:spPr>
          <a:xfrm>
            <a:off x="16420445" y="4925254"/>
            <a:ext cx="7431741" cy="1713109"/>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a:lnSpc>
                <a:spcPts val="2600"/>
              </a:lnSpc>
            </a:pPr>
            <a:r>
              <a:rPr lang="en-US" sz="2000" dirty="0">
                <a:latin typeface="W Supreme Medium" panose="020B0504010101010103" pitchFamily="34" charset="77"/>
                <a:cs typeface="W Supreme Medium" panose="020B0504010101010103" pitchFamily="34" charset="77"/>
              </a:rPr>
              <a:t>Lorem ipsum dolor sit </a:t>
            </a:r>
            <a:r>
              <a:rPr lang="en-US" sz="2000" dirty="0" err="1">
                <a:latin typeface="W Supreme Medium" panose="020B0504010101010103" pitchFamily="34" charset="77"/>
                <a:cs typeface="W Supreme Medium" panose="020B0504010101010103" pitchFamily="34" charset="77"/>
              </a:rPr>
              <a:t>amet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consectetur</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adipiscing</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elit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Tortor</a:t>
            </a:r>
            <a:r>
              <a:rPr lang="en-US" sz="2000" dirty="0">
                <a:latin typeface="W Supreme Medium" panose="020B0504010101010103" pitchFamily="34" charset="77"/>
                <a:cs typeface="W Supreme Medium" panose="020B0504010101010103" pitchFamily="34" charset="77"/>
              </a:rPr>
              <a:t> id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nunc</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pellente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Sapien</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ut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scelerisque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est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enim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blandit</a:t>
            </a:r>
            <a:r>
              <a:rPr lang="en-US" sz="2000" dirty="0">
                <a:latin typeface="W Supreme Medium" panose="020B0504010101010103" pitchFamily="34" charset="77"/>
                <a:cs typeface="W Supreme Medium" panose="020B0504010101010103" pitchFamily="34" charset="77"/>
              </a:rPr>
              <a:t> in </a:t>
            </a:r>
            <a:r>
              <a:rPr lang="en-US" sz="2000" dirty="0" err="1">
                <a:latin typeface="W Supreme Medium" panose="020B0504010101010103" pitchFamily="34" charset="77"/>
                <a:cs typeface="W Supreme Medium" panose="020B0504010101010103" pitchFamily="34" charset="77"/>
              </a:rPr>
              <a:t>justo</a:t>
            </a:r>
            <a:r>
              <a:rPr lang="en-US" sz="2000" dirty="0">
                <a:latin typeface="W Supreme Medium" panose="020B0504010101010103" pitchFamily="34" charset="77"/>
                <a:cs typeface="W Supreme Medium" panose="020B0504010101010103" pitchFamily="34" charset="77"/>
              </a:rPr>
              <a:t> cursus </a:t>
            </a:r>
            <a:r>
              <a:rPr lang="en-US" sz="2000" dirty="0" err="1">
                <a:latin typeface="W Supreme Medium" panose="020B0504010101010103" pitchFamily="34" charset="77"/>
                <a:cs typeface="W Supreme Medium" panose="020B0504010101010103" pitchFamily="34" charset="77"/>
              </a:rPr>
              <a:t>volutpat</a:t>
            </a:r>
            <a:r>
              <a:rPr lang="en-US" sz="2000" dirty="0">
                <a:latin typeface="W Supreme Medium" panose="020B0504010101010103" pitchFamily="34" charset="77"/>
                <a:cs typeface="W Supreme Medium" panose="020B0504010101010103" pitchFamily="34" charset="77"/>
              </a:rPr>
              <a:t>. At </a:t>
            </a:r>
            <a:r>
              <a:rPr lang="en-US" sz="2000" dirty="0" err="1">
                <a:latin typeface="W Supreme Medium" panose="020B0504010101010103" pitchFamily="34" charset="77"/>
                <a:cs typeface="W Supreme Medium" panose="020B0504010101010103" pitchFamily="34" charset="77"/>
              </a:rPr>
              <a:t>congue</a:t>
            </a:r>
            <a:r>
              <a:rPr lang="en-US" sz="2000" dirty="0">
                <a:latin typeface="W Supreme Medium" panose="020B0504010101010103" pitchFamily="34" charset="77"/>
                <a:cs typeface="W Supreme Medium" panose="020B0504010101010103" pitchFamily="34" charset="77"/>
              </a:rPr>
              <a:t> at tempus </a:t>
            </a:r>
            <a:r>
              <a:rPr lang="en-US" sz="2000" dirty="0" err="1">
                <a:latin typeface="W Supreme Medium" panose="020B0504010101010103" pitchFamily="34" charset="77"/>
                <a:cs typeface="W Supreme Medium" panose="020B0504010101010103" pitchFamily="34" charset="77"/>
              </a:rPr>
              <a:t>purus</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Rutrum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viverra</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eget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facilisi</a:t>
            </a:r>
            <a:r>
              <a:rPr lang="en-US" sz="2000" dirty="0">
                <a:latin typeface="W Supreme Medium" panose="020B0504010101010103" pitchFamily="34" charset="77"/>
                <a:cs typeface="W Supreme Medium" panose="020B0504010101010103" pitchFamily="34" charset="77"/>
              </a:rPr>
              <a:t>.</a:t>
            </a:r>
            <a:endParaRPr lang="en-US" sz="2000" dirty="0">
              <a:solidFill>
                <a:srgbClr val="000000"/>
              </a:solidFill>
              <a:latin typeface="W Supreme Medium" panose="020B0504010101010103" pitchFamily="34" charset="77"/>
              <a:cs typeface="W Supreme Medium" panose="020B0504010101010103" pitchFamily="34" charset="77"/>
            </a:endParaRPr>
          </a:p>
        </p:txBody>
      </p:sp>
      <p:sp>
        <p:nvSpPr>
          <p:cNvPr id="32" name="Text Placeholder 20">
            <a:extLst>
              <a:ext uri="{FF2B5EF4-FFF2-40B4-BE49-F238E27FC236}">
                <a16:creationId xmlns:a16="http://schemas.microsoft.com/office/drawing/2014/main" id="{861219FD-710D-B844-B696-C8BAAB1D63DA}"/>
              </a:ext>
            </a:extLst>
          </p:cNvPr>
          <p:cNvSpPr>
            <a:spLocks noGrp="1"/>
          </p:cNvSpPr>
          <p:nvPr>
            <p:ph type="body" sz="quarter" idx="34" hasCustomPrompt="1"/>
          </p:nvPr>
        </p:nvSpPr>
        <p:spPr>
          <a:xfrm>
            <a:off x="8459788" y="7094714"/>
            <a:ext cx="3465576" cy="822960"/>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0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04</a:t>
            </a:r>
            <a:br>
              <a:rPr lang="en-US" dirty="0">
                <a:effectLst/>
              </a:rPr>
            </a:br>
            <a:r>
              <a:rPr lang="en-US" dirty="0">
                <a:effectLst/>
              </a:rPr>
              <a:t>Lorem Ipsum</a:t>
            </a:r>
          </a:p>
        </p:txBody>
      </p:sp>
      <p:sp>
        <p:nvSpPr>
          <p:cNvPr id="33" name="Text Placeholder 20">
            <a:extLst>
              <a:ext uri="{FF2B5EF4-FFF2-40B4-BE49-F238E27FC236}">
                <a16:creationId xmlns:a16="http://schemas.microsoft.com/office/drawing/2014/main" id="{503CDA61-9055-1F4F-BF95-EC6E12088267}"/>
              </a:ext>
            </a:extLst>
          </p:cNvPr>
          <p:cNvSpPr>
            <a:spLocks noGrp="1"/>
          </p:cNvSpPr>
          <p:nvPr>
            <p:ph type="body" sz="quarter" idx="35" hasCustomPrompt="1"/>
          </p:nvPr>
        </p:nvSpPr>
        <p:spPr>
          <a:xfrm>
            <a:off x="16420445" y="7094713"/>
            <a:ext cx="7431741" cy="1713109"/>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a:lnSpc>
                <a:spcPts val="2600"/>
              </a:lnSpc>
            </a:pPr>
            <a:r>
              <a:rPr lang="en-US" sz="2000" dirty="0">
                <a:latin typeface="W Supreme Medium" panose="020B0504010101010103" pitchFamily="34" charset="77"/>
                <a:cs typeface="W Supreme Medium" panose="020B0504010101010103" pitchFamily="34" charset="77"/>
              </a:rPr>
              <a:t>Lorem ipsum dolor sit </a:t>
            </a:r>
            <a:r>
              <a:rPr lang="en-US" sz="2000" dirty="0" err="1">
                <a:latin typeface="W Supreme Medium" panose="020B0504010101010103" pitchFamily="34" charset="77"/>
                <a:cs typeface="W Supreme Medium" panose="020B0504010101010103" pitchFamily="34" charset="77"/>
              </a:rPr>
              <a:t>amet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consectetur</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adipiscing</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elit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Tortor</a:t>
            </a:r>
            <a:r>
              <a:rPr lang="en-US" sz="2000" dirty="0">
                <a:latin typeface="W Supreme Medium" panose="020B0504010101010103" pitchFamily="34" charset="77"/>
                <a:cs typeface="W Supreme Medium" panose="020B0504010101010103" pitchFamily="34" charset="77"/>
              </a:rPr>
              <a:t> id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nunc</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pellente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Sapien</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ut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scelerisque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est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enim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blandit</a:t>
            </a:r>
            <a:r>
              <a:rPr lang="en-US" sz="2000" dirty="0">
                <a:latin typeface="W Supreme Medium" panose="020B0504010101010103" pitchFamily="34" charset="77"/>
                <a:cs typeface="W Supreme Medium" panose="020B0504010101010103" pitchFamily="34" charset="77"/>
              </a:rPr>
              <a:t> in </a:t>
            </a:r>
            <a:r>
              <a:rPr lang="en-US" sz="2000" dirty="0" err="1">
                <a:latin typeface="W Supreme Medium" panose="020B0504010101010103" pitchFamily="34" charset="77"/>
                <a:cs typeface="W Supreme Medium" panose="020B0504010101010103" pitchFamily="34" charset="77"/>
              </a:rPr>
              <a:t>justo</a:t>
            </a:r>
            <a:r>
              <a:rPr lang="en-US" sz="2000" dirty="0">
                <a:latin typeface="W Supreme Medium" panose="020B0504010101010103" pitchFamily="34" charset="77"/>
                <a:cs typeface="W Supreme Medium" panose="020B0504010101010103" pitchFamily="34" charset="77"/>
              </a:rPr>
              <a:t> cursus </a:t>
            </a:r>
            <a:r>
              <a:rPr lang="en-US" sz="2000" dirty="0" err="1">
                <a:latin typeface="W Supreme Medium" panose="020B0504010101010103" pitchFamily="34" charset="77"/>
                <a:cs typeface="W Supreme Medium" panose="020B0504010101010103" pitchFamily="34" charset="77"/>
              </a:rPr>
              <a:t>volutpat</a:t>
            </a:r>
            <a:r>
              <a:rPr lang="en-US" sz="2000" dirty="0">
                <a:latin typeface="W Supreme Medium" panose="020B0504010101010103" pitchFamily="34" charset="77"/>
                <a:cs typeface="W Supreme Medium" panose="020B0504010101010103" pitchFamily="34" charset="77"/>
              </a:rPr>
              <a:t>. At </a:t>
            </a:r>
            <a:r>
              <a:rPr lang="en-US" sz="2000" dirty="0" err="1">
                <a:latin typeface="W Supreme Medium" panose="020B0504010101010103" pitchFamily="34" charset="77"/>
                <a:cs typeface="W Supreme Medium" panose="020B0504010101010103" pitchFamily="34" charset="77"/>
              </a:rPr>
              <a:t>congue</a:t>
            </a:r>
            <a:r>
              <a:rPr lang="en-US" sz="2000" dirty="0">
                <a:latin typeface="W Supreme Medium" panose="020B0504010101010103" pitchFamily="34" charset="77"/>
                <a:cs typeface="W Supreme Medium" panose="020B0504010101010103" pitchFamily="34" charset="77"/>
              </a:rPr>
              <a:t> at tempus </a:t>
            </a:r>
            <a:r>
              <a:rPr lang="en-US" sz="2000" dirty="0" err="1">
                <a:latin typeface="W Supreme Medium" panose="020B0504010101010103" pitchFamily="34" charset="77"/>
                <a:cs typeface="W Supreme Medium" panose="020B0504010101010103" pitchFamily="34" charset="77"/>
              </a:rPr>
              <a:t>purus</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Rutrum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viverra</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eget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facilisi</a:t>
            </a:r>
            <a:r>
              <a:rPr lang="en-US" sz="2000" dirty="0">
                <a:latin typeface="W Supreme Medium" panose="020B0504010101010103" pitchFamily="34" charset="77"/>
                <a:cs typeface="W Supreme Medium" panose="020B0504010101010103" pitchFamily="34" charset="77"/>
              </a:rPr>
              <a:t>.</a:t>
            </a:r>
            <a:endParaRPr lang="en-US" sz="2000" dirty="0">
              <a:solidFill>
                <a:srgbClr val="000000"/>
              </a:solidFill>
              <a:latin typeface="W Supreme Medium" panose="020B0504010101010103" pitchFamily="34" charset="77"/>
              <a:cs typeface="W Supreme Medium" panose="020B0504010101010103" pitchFamily="34" charset="77"/>
            </a:endParaRPr>
          </a:p>
        </p:txBody>
      </p:sp>
      <p:sp>
        <p:nvSpPr>
          <p:cNvPr id="35" name="Text Placeholder 20">
            <a:extLst>
              <a:ext uri="{FF2B5EF4-FFF2-40B4-BE49-F238E27FC236}">
                <a16:creationId xmlns:a16="http://schemas.microsoft.com/office/drawing/2014/main" id="{216A3728-9080-0F43-B669-BCA07F8CD07D}"/>
              </a:ext>
            </a:extLst>
          </p:cNvPr>
          <p:cNvSpPr>
            <a:spLocks noGrp="1"/>
          </p:cNvSpPr>
          <p:nvPr>
            <p:ph type="body" sz="quarter" idx="36" hasCustomPrompt="1"/>
          </p:nvPr>
        </p:nvSpPr>
        <p:spPr>
          <a:xfrm>
            <a:off x="8459788" y="9317961"/>
            <a:ext cx="3465576" cy="822960"/>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0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05</a:t>
            </a:r>
            <a:br>
              <a:rPr lang="en-US" dirty="0">
                <a:effectLst/>
              </a:rPr>
            </a:br>
            <a:r>
              <a:rPr lang="en-US" dirty="0">
                <a:effectLst/>
              </a:rPr>
              <a:t>Lorem Ipsum</a:t>
            </a:r>
          </a:p>
        </p:txBody>
      </p:sp>
      <p:sp>
        <p:nvSpPr>
          <p:cNvPr id="42" name="Text Placeholder 20">
            <a:extLst>
              <a:ext uri="{FF2B5EF4-FFF2-40B4-BE49-F238E27FC236}">
                <a16:creationId xmlns:a16="http://schemas.microsoft.com/office/drawing/2014/main" id="{EBC977C7-D506-9F49-B5F3-4D045FEEF02A}"/>
              </a:ext>
            </a:extLst>
          </p:cNvPr>
          <p:cNvSpPr>
            <a:spLocks noGrp="1"/>
          </p:cNvSpPr>
          <p:nvPr>
            <p:ph type="body" sz="quarter" idx="37" hasCustomPrompt="1"/>
          </p:nvPr>
        </p:nvSpPr>
        <p:spPr>
          <a:xfrm>
            <a:off x="16420445" y="9317960"/>
            <a:ext cx="7431741" cy="1713109"/>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a:lnSpc>
                <a:spcPts val="2600"/>
              </a:lnSpc>
            </a:pPr>
            <a:r>
              <a:rPr lang="en-US" sz="2000" dirty="0">
                <a:latin typeface="W Supreme Medium" panose="020B0504010101010103" pitchFamily="34" charset="77"/>
                <a:cs typeface="W Supreme Medium" panose="020B0504010101010103" pitchFamily="34" charset="77"/>
              </a:rPr>
              <a:t>Lorem ipsum dolor sit </a:t>
            </a:r>
            <a:r>
              <a:rPr lang="en-US" sz="2000" dirty="0" err="1">
                <a:latin typeface="W Supreme Medium" panose="020B0504010101010103" pitchFamily="34" charset="77"/>
                <a:cs typeface="W Supreme Medium" panose="020B0504010101010103" pitchFamily="34" charset="77"/>
              </a:rPr>
              <a:t>amet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consectetur</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adipiscing</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elit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Tortor</a:t>
            </a:r>
            <a:r>
              <a:rPr lang="en-US" sz="2000" dirty="0">
                <a:latin typeface="W Supreme Medium" panose="020B0504010101010103" pitchFamily="34" charset="77"/>
                <a:cs typeface="W Supreme Medium" panose="020B0504010101010103" pitchFamily="34" charset="77"/>
              </a:rPr>
              <a:t> id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nunc</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pellente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Sapien</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ut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scelerisque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est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enim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blandit</a:t>
            </a:r>
            <a:r>
              <a:rPr lang="en-US" sz="2000" dirty="0">
                <a:latin typeface="W Supreme Medium" panose="020B0504010101010103" pitchFamily="34" charset="77"/>
                <a:cs typeface="W Supreme Medium" panose="020B0504010101010103" pitchFamily="34" charset="77"/>
              </a:rPr>
              <a:t> in </a:t>
            </a:r>
            <a:r>
              <a:rPr lang="en-US" sz="2000" dirty="0" err="1">
                <a:latin typeface="W Supreme Medium" panose="020B0504010101010103" pitchFamily="34" charset="77"/>
                <a:cs typeface="W Supreme Medium" panose="020B0504010101010103" pitchFamily="34" charset="77"/>
              </a:rPr>
              <a:t>justo</a:t>
            </a:r>
            <a:r>
              <a:rPr lang="en-US" sz="2000" dirty="0">
                <a:latin typeface="W Supreme Medium" panose="020B0504010101010103" pitchFamily="34" charset="77"/>
                <a:cs typeface="W Supreme Medium" panose="020B0504010101010103" pitchFamily="34" charset="77"/>
              </a:rPr>
              <a:t> cursus </a:t>
            </a:r>
            <a:r>
              <a:rPr lang="en-US" sz="2000" dirty="0" err="1">
                <a:latin typeface="W Supreme Medium" panose="020B0504010101010103" pitchFamily="34" charset="77"/>
                <a:cs typeface="W Supreme Medium" panose="020B0504010101010103" pitchFamily="34" charset="77"/>
              </a:rPr>
              <a:t>volutpat</a:t>
            </a:r>
            <a:r>
              <a:rPr lang="en-US" sz="2000" dirty="0">
                <a:latin typeface="W Supreme Medium" panose="020B0504010101010103" pitchFamily="34" charset="77"/>
                <a:cs typeface="W Supreme Medium" panose="020B0504010101010103" pitchFamily="34" charset="77"/>
              </a:rPr>
              <a:t>. At </a:t>
            </a:r>
            <a:r>
              <a:rPr lang="en-US" sz="2000" dirty="0" err="1">
                <a:latin typeface="W Supreme Medium" panose="020B0504010101010103" pitchFamily="34" charset="77"/>
                <a:cs typeface="W Supreme Medium" panose="020B0504010101010103" pitchFamily="34" charset="77"/>
              </a:rPr>
              <a:t>congue</a:t>
            </a:r>
            <a:r>
              <a:rPr lang="en-US" sz="2000" dirty="0">
                <a:latin typeface="W Supreme Medium" panose="020B0504010101010103" pitchFamily="34" charset="77"/>
                <a:cs typeface="W Supreme Medium" panose="020B0504010101010103" pitchFamily="34" charset="77"/>
              </a:rPr>
              <a:t> at tempus </a:t>
            </a:r>
            <a:r>
              <a:rPr lang="en-US" sz="2000" dirty="0" err="1">
                <a:latin typeface="W Supreme Medium" panose="020B0504010101010103" pitchFamily="34" charset="77"/>
                <a:cs typeface="W Supreme Medium" panose="020B0504010101010103" pitchFamily="34" charset="77"/>
              </a:rPr>
              <a:t>purus</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Rutrum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viverra</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eget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facilisi</a:t>
            </a:r>
            <a:r>
              <a:rPr lang="en-US" sz="2000" dirty="0">
                <a:latin typeface="W Supreme Medium" panose="020B0504010101010103" pitchFamily="34" charset="77"/>
                <a:cs typeface="W Supreme Medium" panose="020B0504010101010103" pitchFamily="34" charset="77"/>
              </a:rPr>
              <a:t>.</a:t>
            </a:r>
            <a:endParaRPr lang="en-US" sz="2000" dirty="0">
              <a:solidFill>
                <a:srgbClr val="000000"/>
              </a:solidFill>
              <a:latin typeface="W Supreme Medium" panose="020B0504010101010103" pitchFamily="34" charset="77"/>
              <a:cs typeface="W Supreme Medium" panose="020B0504010101010103" pitchFamily="34" charset="77"/>
            </a:endParaRPr>
          </a:p>
        </p:txBody>
      </p:sp>
      <p:sp>
        <p:nvSpPr>
          <p:cNvPr id="44" name="Text Placeholder 20">
            <a:extLst>
              <a:ext uri="{FF2B5EF4-FFF2-40B4-BE49-F238E27FC236}">
                <a16:creationId xmlns:a16="http://schemas.microsoft.com/office/drawing/2014/main" id="{1534D5DB-4B5E-B040-B9F0-5C11E1949442}"/>
              </a:ext>
            </a:extLst>
          </p:cNvPr>
          <p:cNvSpPr>
            <a:spLocks noGrp="1"/>
          </p:cNvSpPr>
          <p:nvPr>
            <p:ph type="body" sz="quarter" idx="38" hasCustomPrompt="1"/>
          </p:nvPr>
        </p:nvSpPr>
        <p:spPr>
          <a:xfrm>
            <a:off x="8459788" y="11541208"/>
            <a:ext cx="3465576" cy="822960"/>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0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06</a:t>
            </a:r>
            <a:br>
              <a:rPr lang="en-US" dirty="0">
                <a:effectLst/>
              </a:rPr>
            </a:br>
            <a:r>
              <a:rPr lang="en-US" dirty="0">
                <a:effectLst/>
              </a:rPr>
              <a:t>Lorem Ipsum</a:t>
            </a:r>
          </a:p>
        </p:txBody>
      </p:sp>
      <p:sp>
        <p:nvSpPr>
          <p:cNvPr id="45" name="Text Placeholder 20">
            <a:extLst>
              <a:ext uri="{FF2B5EF4-FFF2-40B4-BE49-F238E27FC236}">
                <a16:creationId xmlns:a16="http://schemas.microsoft.com/office/drawing/2014/main" id="{DB304B19-DEE8-014D-9374-5E1118DF7FEE}"/>
              </a:ext>
            </a:extLst>
          </p:cNvPr>
          <p:cNvSpPr>
            <a:spLocks noGrp="1"/>
          </p:cNvSpPr>
          <p:nvPr>
            <p:ph type="body" sz="quarter" idx="39" hasCustomPrompt="1"/>
          </p:nvPr>
        </p:nvSpPr>
        <p:spPr>
          <a:xfrm>
            <a:off x="16420445" y="11541207"/>
            <a:ext cx="7431741" cy="1713109"/>
          </a:xfrm>
        </p:spPr>
        <p:txBody>
          <a:bodyPr lIns="0" tIns="164592"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a:lnSpc>
                <a:spcPts val="2600"/>
              </a:lnSpc>
            </a:pPr>
            <a:r>
              <a:rPr lang="en-US" sz="2000" dirty="0">
                <a:latin typeface="W Supreme Medium" panose="020B0504010101010103" pitchFamily="34" charset="77"/>
                <a:cs typeface="W Supreme Medium" panose="020B0504010101010103" pitchFamily="34" charset="77"/>
              </a:rPr>
              <a:t>Lorem ipsum dolor sit </a:t>
            </a:r>
            <a:r>
              <a:rPr lang="en-US" sz="2000" dirty="0" err="1">
                <a:latin typeface="W Supreme Medium" panose="020B0504010101010103" pitchFamily="34" charset="77"/>
                <a:cs typeface="W Supreme Medium" panose="020B0504010101010103" pitchFamily="34" charset="77"/>
              </a:rPr>
              <a:t>amet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consectetur</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adipiscing</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elit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Tortor</a:t>
            </a:r>
            <a:r>
              <a:rPr lang="en-US" sz="2000" dirty="0">
                <a:latin typeface="W Supreme Medium" panose="020B0504010101010103" pitchFamily="34" charset="77"/>
                <a:cs typeface="W Supreme Medium" panose="020B0504010101010103" pitchFamily="34" charset="77"/>
              </a:rPr>
              <a:t> id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nunc</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pellente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Sapien</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ut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scelerisque</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est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enim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blandit</a:t>
            </a:r>
            <a:r>
              <a:rPr lang="en-US" sz="2000" dirty="0">
                <a:latin typeface="W Supreme Medium" panose="020B0504010101010103" pitchFamily="34" charset="77"/>
                <a:cs typeface="W Supreme Medium" panose="020B0504010101010103" pitchFamily="34" charset="77"/>
              </a:rPr>
              <a:t> in </a:t>
            </a:r>
            <a:r>
              <a:rPr lang="en-US" sz="2000" dirty="0" err="1">
                <a:latin typeface="W Supreme Medium" panose="020B0504010101010103" pitchFamily="34" charset="77"/>
                <a:cs typeface="W Supreme Medium" panose="020B0504010101010103" pitchFamily="34" charset="77"/>
              </a:rPr>
              <a:t>justo</a:t>
            </a:r>
            <a:r>
              <a:rPr lang="en-US" sz="2000" dirty="0">
                <a:latin typeface="W Supreme Medium" panose="020B0504010101010103" pitchFamily="34" charset="77"/>
                <a:cs typeface="W Supreme Medium" panose="020B0504010101010103" pitchFamily="34" charset="77"/>
              </a:rPr>
              <a:t> cursus </a:t>
            </a:r>
            <a:r>
              <a:rPr lang="en-US" sz="2000" dirty="0" err="1">
                <a:latin typeface="W Supreme Medium" panose="020B0504010101010103" pitchFamily="34" charset="77"/>
                <a:cs typeface="W Supreme Medium" panose="020B0504010101010103" pitchFamily="34" charset="77"/>
              </a:rPr>
              <a:t>volutpat</a:t>
            </a:r>
            <a:r>
              <a:rPr lang="en-US" sz="2000" dirty="0">
                <a:latin typeface="W Supreme Medium" panose="020B0504010101010103" pitchFamily="34" charset="77"/>
                <a:cs typeface="W Supreme Medium" panose="020B0504010101010103" pitchFamily="34" charset="77"/>
              </a:rPr>
              <a:t>. At </a:t>
            </a:r>
            <a:r>
              <a:rPr lang="en-US" sz="2000" dirty="0" err="1">
                <a:latin typeface="W Supreme Medium" panose="020B0504010101010103" pitchFamily="34" charset="77"/>
                <a:cs typeface="W Supreme Medium" panose="020B0504010101010103" pitchFamily="34" charset="77"/>
              </a:rPr>
              <a:t>congue</a:t>
            </a:r>
            <a:r>
              <a:rPr lang="en-US" sz="2000" dirty="0">
                <a:latin typeface="W Supreme Medium" panose="020B0504010101010103" pitchFamily="34" charset="77"/>
                <a:cs typeface="W Supreme Medium" panose="020B0504010101010103" pitchFamily="34" charset="77"/>
              </a:rPr>
              <a:t> at tempus </a:t>
            </a:r>
            <a:r>
              <a:rPr lang="en-US" sz="2000" dirty="0" err="1">
                <a:latin typeface="W Supreme Medium" panose="020B0504010101010103" pitchFamily="34" charset="77"/>
                <a:cs typeface="W Supreme Medium" panose="020B0504010101010103" pitchFamily="34" charset="77"/>
              </a:rPr>
              <a:t>purus</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Rutrum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viverra</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eget</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elementum</a:t>
            </a:r>
            <a:r>
              <a:rPr lang="en-US" sz="2000" dirty="0">
                <a:latin typeface="W Supreme Medium" panose="020B0504010101010103" pitchFamily="34" charset="77"/>
                <a:cs typeface="W Supreme Medium" panose="020B0504010101010103" pitchFamily="34" charset="77"/>
              </a:rPr>
              <a:t> </a:t>
            </a:r>
            <a:r>
              <a:rPr lang="en-US" sz="2000" dirty="0" err="1">
                <a:latin typeface="W Supreme Medium" panose="020B0504010101010103" pitchFamily="34" charset="77"/>
                <a:cs typeface="W Supreme Medium" panose="020B0504010101010103" pitchFamily="34" charset="77"/>
              </a:rPr>
              <a:t>facilisi</a:t>
            </a:r>
            <a:r>
              <a:rPr lang="en-US" sz="2000" dirty="0">
                <a:latin typeface="W Supreme Medium" panose="020B0504010101010103" pitchFamily="34" charset="77"/>
                <a:cs typeface="W Supreme Medium" panose="020B0504010101010103" pitchFamily="34" charset="77"/>
              </a:rPr>
              <a:t>.</a:t>
            </a:r>
            <a:endParaRPr lang="en-US" sz="2000" dirty="0">
              <a:solidFill>
                <a:srgbClr val="000000"/>
              </a:solidFill>
              <a:latin typeface="W Supreme Medium" panose="020B0504010101010103" pitchFamily="34" charset="77"/>
              <a:cs typeface="W Supreme Medium" panose="020B0504010101010103" pitchFamily="34" charset="77"/>
            </a:endParaRPr>
          </a:p>
        </p:txBody>
      </p:sp>
      <p:sp>
        <p:nvSpPr>
          <p:cNvPr id="30" name="Text Placeholder 24">
            <a:extLst>
              <a:ext uri="{FF2B5EF4-FFF2-40B4-BE49-F238E27FC236}">
                <a16:creationId xmlns:a16="http://schemas.microsoft.com/office/drawing/2014/main" id="{E0902065-82BB-F64F-B390-7FE23CAFB6F3}"/>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39" name="Text Placeholder 20">
            <a:extLst>
              <a:ext uri="{FF2B5EF4-FFF2-40B4-BE49-F238E27FC236}">
                <a16:creationId xmlns:a16="http://schemas.microsoft.com/office/drawing/2014/main" id="{20B8C318-73FD-AB40-B855-7E12E85CA457}"/>
              </a:ext>
            </a:extLst>
          </p:cNvPr>
          <p:cNvSpPr>
            <a:spLocks noGrp="1"/>
          </p:cNvSpPr>
          <p:nvPr>
            <p:ph type="body" sz="quarter" idx="22" hasCustomPrompt="1"/>
          </p:nvPr>
        </p:nvSpPr>
        <p:spPr>
          <a:xfrm>
            <a:off x="496888" y="3196532"/>
            <a:ext cx="6721475" cy="3922909"/>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5" name="TextBox 4">
            <a:extLst>
              <a:ext uri="{FF2B5EF4-FFF2-40B4-BE49-F238E27FC236}">
                <a16:creationId xmlns:a16="http://schemas.microsoft.com/office/drawing/2014/main" id="{36E2B320-5F55-9977-CCB5-7B7767EA3370}"/>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
        <p:nvSpPr>
          <p:cNvPr id="2" name="Content Placeholder 14">
            <a:extLst>
              <a:ext uri="{FF2B5EF4-FFF2-40B4-BE49-F238E27FC236}">
                <a16:creationId xmlns:a16="http://schemas.microsoft.com/office/drawing/2014/main" id="{0D31AE36-F5E7-14D2-BC1A-330E529F18CB}"/>
              </a:ext>
            </a:extLst>
          </p:cNvPr>
          <p:cNvSpPr>
            <a:spLocks noGrp="1"/>
          </p:cNvSpPr>
          <p:nvPr>
            <p:ph sz="quarter" idx="41" hasCustomPrompt="1"/>
          </p:nvPr>
        </p:nvSpPr>
        <p:spPr>
          <a:xfrm>
            <a:off x="8459788" y="480316"/>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6" name="Content Placeholder 14">
            <a:extLst>
              <a:ext uri="{FF2B5EF4-FFF2-40B4-BE49-F238E27FC236}">
                <a16:creationId xmlns:a16="http://schemas.microsoft.com/office/drawing/2014/main" id="{28C9B975-DD9C-688E-1BE8-B8DAD1C61D77}"/>
              </a:ext>
            </a:extLst>
          </p:cNvPr>
          <p:cNvSpPr>
            <a:spLocks noGrp="1"/>
          </p:cNvSpPr>
          <p:nvPr>
            <p:ph sz="quarter" idx="42" hasCustomPrompt="1"/>
          </p:nvPr>
        </p:nvSpPr>
        <p:spPr>
          <a:xfrm>
            <a:off x="8459788" y="2674212"/>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7" name="Content Placeholder 14">
            <a:extLst>
              <a:ext uri="{FF2B5EF4-FFF2-40B4-BE49-F238E27FC236}">
                <a16:creationId xmlns:a16="http://schemas.microsoft.com/office/drawing/2014/main" id="{16240161-C9AB-66B7-37A1-295F325FB136}"/>
              </a:ext>
            </a:extLst>
          </p:cNvPr>
          <p:cNvSpPr>
            <a:spLocks noGrp="1"/>
          </p:cNvSpPr>
          <p:nvPr>
            <p:ph sz="quarter" idx="43" hasCustomPrompt="1"/>
          </p:nvPr>
        </p:nvSpPr>
        <p:spPr>
          <a:xfrm>
            <a:off x="8459788" y="4880609"/>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8" name="Content Placeholder 14">
            <a:extLst>
              <a:ext uri="{FF2B5EF4-FFF2-40B4-BE49-F238E27FC236}">
                <a16:creationId xmlns:a16="http://schemas.microsoft.com/office/drawing/2014/main" id="{5C937233-6F3B-6CFA-9A0F-A24B4AEEC978}"/>
              </a:ext>
            </a:extLst>
          </p:cNvPr>
          <p:cNvSpPr>
            <a:spLocks noGrp="1"/>
          </p:cNvSpPr>
          <p:nvPr>
            <p:ph sz="quarter" idx="46" hasCustomPrompt="1"/>
          </p:nvPr>
        </p:nvSpPr>
        <p:spPr>
          <a:xfrm>
            <a:off x="8459788" y="7050068"/>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9" name="Content Placeholder 14">
            <a:extLst>
              <a:ext uri="{FF2B5EF4-FFF2-40B4-BE49-F238E27FC236}">
                <a16:creationId xmlns:a16="http://schemas.microsoft.com/office/drawing/2014/main" id="{B52A70CE-0EFB-2A2D-5E98-128C588A3F78}"/>
              </a:ext>
            </a:extLst>
          </p:cNvPr>
          <p:cNvSpPr>
            <a:spLocks noGrp="1"/>
          </p:cNvSpPr>
          <p:nvPr>
            <p:ph sz="quarter" idx="47" hasCustomPrompt="1"/>
          </p:nvPr>
        </p:nvSpPr>
        <p:spPr>
          <a:xfrm>
            <a:off x="8459788" y="9264172"/>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10" name="Content Placeholder 14">
            <a:extLst>
              <a:ext uri="{FF2B5EF4-FFF2-40B4-BE49-F238E27FC236}">
                <a16:creationId xmlns:a16="http://schemas.microsoft.com/office/drawing/2014/main" id="{00FAF48C-2E82-D18F-1714-2F43952E8FC8}"/>
              </a:ext>
            </a:extLst>
          </p:cNvPr>
          <p:cNvSpPr>
            <a:spLocks noGrp="1"/>
          </p:cNvSpPr>
          <p:nvPr>
            <p:ph sz="quarter" idx="48" hasCustomPrompt="1"/>
          </p:nvPr>
        </p:nvSpPr>
        <p:spPr>
          <a:xfrm>
            <a:off x="8459788" y="11469132"/>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Tree>
    <p:extLst>
      <p:ext uri="{BB962C8B-B14F-4D97-AF65-F5344CB8AC3E}">
        <p14:creationId xmlns:p14="http://schemas.microsoft.com/office/powerpoint/2010/main" val="2743773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Headline + 4 Text Boxe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19392900" cy="4421374"/>
          </a:xfrm>
          <a:prstGeom prst="rect">
            <a:avLst/>
          </a:prstGeom>
        </p:spPr>
        <p:txBody>
          <a:bodyPr lIns="0" tIns="0" rIns="0" bIns="0">
            <a:noAutofit/>
          </a:bodyPr>
          <a:lstStyle>
            <a:lvl1pPr>
              <a:lnSpc>
                <a:spcPts val="9800"/>
              </a:lnSpc>
              <a:defRPr sz="10200" b="1" i="0" cap="all" spc="-150" baseline="0">
                <a:latin typeface="W Supreme SemiBold" panose="020B0504010101010103" pitchFamily="34" charset="77"/>
                <a:cs typeface="W Supreme SemiBold" panose="020B0504010101010103" pitchFamily="34" charset="77"/>
              </a:defRPr>
            </a:lvl1pPr>
          </a:lstStyle>
          <a:p>
            <a:pPr lvl="0"/>
            <a:r>
              <a:rPr lang="en-US" dirty="0">
                <a:effectLst/>
              </a:rPr>
              <a:t>TITLE – W SUPREME</a:t>
            </a:r>
            <a:br>
              <a:rPr lang="en-US" dirty="0">
                <a:effectLst/>
              </a:rPr>
            </a:br>
            <a:r>
              <a:rPr lang="en-US" dirty="0">
                <a:effectLst/>
              </a:rPr>
              <a:t>SEMIBOLD 102PT</a:t>
            </a:r>
          </a:p>
        </p:txBody>
      </p:sp>
      <p:sp>
        <p:nvSpPr>
          <p:cNvPr id="17" name="Text Placeholder 20">
            <a:extLst>
              <a:ext uri="{FF2B5EF4-FFF2-40B4-BE49-F238E27FC236}">
                <a16:creationId xmlns:a16="http://schemas.microsoft.com/office/drawing/2014/main" id="{CCD953B1-9722-E348-92C7-90B6FC46A0D2}"/>
              </a:ext>
            </a:extLst>
          </p:cNvPr>
          <p:cNvSpPr>
            <a:spLocks noGrp="1"/>
          </p:cNvSpPr>
          <p:nvPr>
            <p:ph type="body" sz="quarter" idx="28" hasCustomPrompt="1"/>
          </p:nvPr>
        </p:nvSpPr>
        <p:spPr>
          <a:xfrm>
            <a:off x="498412" y="7086600"/>
            <a:ext cx="5446776" cy="3962400"/>
          </a:xfrm>
        </p:spPr>
        <p:txBody>
          <a:bodyPr lIns="0" tIns="0"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01</a:t>
            </a:r>
          </a:p>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effectLst/>
            </a:endParaRPr>
          </a:p>
        </p:txBody>
      </p:sp>
      <p:sp>
        <p:nvSpPr>
          <p:cNvPr id="81" name="Text Placeholder 20">
            <a:extLst>
              <a:ext uri="{FF2B5EF4-FFF2-40B4-BE49-F238E27FC236}">
                <a16:creationId xmlns:a16="http://schemas.microsoft.com/office/drawing/2014/main" id="{E87D12DE-6360-0B47-87E1-F7F4CC961107}"/>
              </a:ext>
            </a:extLst>
          </p:cNvPr>
          <p:cNvSpPr>
            <a:spLocks noGrp="1"/>
          </p:cNvSpPr>
          <p:nvPr>
            <p:ph type="body" sz="quarter" idx="29" hasCustomPrompt="1"/>
          </p:nvPr>
        </p:nvSpPr>
        <p:spPr>
          <a:xfrm>
            <a:off x="6466012" y="7086600"/>
            <a:ext cx="5446776" cy="3962400"/>
          </a:xfrm>
        </p:spPr>
        <p:txBody>
          <a:bodyPr lIns="0" tIns="0"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02</a:t>
            </a:r>
          </a:p>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effectLst/>
            </a:endParaRPr>
          </a:p>
        </p:txBody>
      </p:sp>
      <p:sp>
        <p:nvSpPr>
          <p:cNvPr id="87" name="Text Placeholder 20">
            <a:extLst>
              <a:ext uri="{FF2B5EF4-FFF2-40B4-BE49-F238E27FC236}">
                <a16:creationId xmlns:a16="http://schemas.microsoft.com/office/drawing/2014/main" id="{94A7A445-8174-4B4B-880F-2FDCECA8D540}"/>
              </a:ext>
            </a:extLst>
          </p:cNvPr>
          <p:cNvSpPr>
            <a:spLocks noGrp="1"/>
          </p:cNvSpPr>
          <p:nvPr>
            <p:ph type="body" sz="quarter" idx="30" hasCustomPrompt="1"/>
          </p:nvPr>
        </p:nvSpPr>
        <p:spPr>
          <a:xfrm>
            <a:off x="12421470" y="7086600"/>
            <a:ext cx="5446776" cy="3962400"/>
          </a:xfrm>
        </p:spPr>
        <p:txBody>
          <a:bodyPr lIns="0" tIns="0"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03</a:t>
            </a:r>
          </a:p>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effectLst/>
            </a:endParaRPr>
          </a:p>
        </p:txBody>
      </p:sp>
      <p:sp>
        <p:nvSpPr>
          <p:cNvPr id="88" name="Text Placeholder 20">
            <a:extLst>
              <a:ext uri="{FF2B5EF4-FFF2-40B4-BE49-F238E27FC236}">
                <a16:creationId xmlns:a16="http://schemas.microsoft.com/office/drawing/2014/main" id="{247510E7-D749-D240-B65D-93039BD88F8F}"/>
              </a:ext>
            </a:extLst>
          </p:cNvPr>
          <p:cNvSpPr>
            <a:spLocks noGrp="1"/>
          </p:cNvSpPr>
          <p:nvPr>
            <p:ph type="body" sz="quarter" idx="31" hasCustomPrompt="1"/>
          </p:nvPr>
        </p:nvSpPr>
        <p:spPr>
          <a:xfrm>
            <a:off x="18409894" y="7086600"/>
            <a:ext cx="5446776" cy="3962400"/>
          </a:xfrm>
        </p:spPr>
        <p:txBody>
          <a:bodyPr lIns="0" tIns="0"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04</a:t>
            </a:r>
          </a:p>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effectLst/>
            </a:endParaRPr>
          </a:p>
        </p:txBody>
      </p:sp>
      <p:sp>
        <p:nvSpPr>
          <p:cNvPr id="10" name="Text Placeholder 24">
            <a:extLst>
              <a:ext uri="{FF2B5EF4-FFF2-40B4-BE49-F238E27FC236}">
                <a16:creationId xmlns:a16="http://schemas.microsoft.com/office/drawing/2014/main" id="{79D76E0B-B7DE-254F-B990-83D38B10C8D1}"/>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TextBox 1">
            <a:extLst>
              <a:ext uri="{FF2B5EF4-FFF2-40B4-BE49-F238E27FC236}">
                <a16:creationId xmlns:a16="http://schemas.microsoft.com/office/drawing/2014/main" id="{8815C827-F27D-3EF6-D2F6-2E6F5C3A392C}"/>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149692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Headline + Bodycopy + Hyperlink">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19392900" cy="4421374"/>
          </a:xfrm>
          <a:prstGeom prst="rect">
            <a:avLst/>
          </a:prstGeom>
        </p:spPr>
        <p:txBody>
          <a:bodyPr lIns="0" tIns="0" rIns="0" bIns="0">
            <a:noAutofit/>
          </a:bodyPr>
          <a:lstStyle>
            <a:lvl1pPr>
              <a:lnSpc>
                <a:spcPts val="9800"/>
              </a:lnSpc>
              <a:defRPr sz="10200" b="1" i="0" cap="all" spc="-150" baseline="0">
                <a:latin typeface="W Supreme SemiBold" panose="020B0504010101010103" pitchFamily="34" charset="77"/>
                <a:cs typeface="W Supreme SemiBold" panose="020B0504010101010103" pitchFamily="34" charset="77"/>
              </a:defRPr>
            </a:lvl1pPr>
          </a:lstStyle>
          <a:p>
            <a:pPr lvl="0"/>
            <a:r>
              <a:rPr lang="en-US" dirty="0">
                <a:effectLst/>
              </a:rPr>
              <a:t>TITLE – W SUPREME</a:t>
            </a:r>
            <a:br>
              <a:rPr lang="en-US" dirty="0">
                <a:effectLst/>
              </a:rPr>
            </a:br>
            <a:r>
              <a:rPr lang="en-US" dirty="0">
                <a:effectLst/>
              </a:rPr>
              <a:t>SEMIBOLD 102PT</a:t>
            </a:r>
          </a:p>
        </p:txBody>
      </p:sp>
      <p:sp>
        <p:nvSpPr>
          <p:cNvPr id="17" name="Text Placeholder 20">
            <a:extLst>
              <a:ext uri="{FF2B5EF4-FFF2-40B4-BE49-F238E27FC236}">
                <a16:creationId xmlns:a16="http://schemas.microsoft.com/office/drawing/2014/main" id="{CCD953B1-9722-E348-92C7-90B6FC46A0D2}"/>
              </a:ext>
            </a:extLst>
          </p:cNvPr>
          <p:cNvSpPr>
            <a:spLocks noGrp="1"/>
          </p:cNvSpPr>
          <p:nvPr>
            <p:ph type="body" sz="quarter" idx="28" hasCustomPrompt="1"/>
          </p:nvPr>
        </p:nvSpPr>
        <p:spPr>
          <a:xfrm>
            <a:off x="498412" y="7086599"/>
            <a:ext cx="5446776" cy="2333847"/>
          </a:xfrm>
        </p:spPr>
        <p:txBody>
          <a:bodyPr lIns="0" tIns="0"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a:t>
            </a:r>
          </a:p>
        </p:txBody>
      </p:sp>
      <p:sp>
        <p:nvSpPr>
          <p:cNvPr id="10" name="Text Placeholder 20">
            <a:extLst>
              <a:ext uri="{FF2B5EF4-FFF2-40B4-BE49-F238E27FC236}">
                <a16:creationId xmlns:a16="http://schemas.microsoft.com/office/drawing/2014/main" id="{35ABABD5-860A-064C-AE55-0F137A0FAAD8}"/>
              </a:ext>
            </a:extLst>
          </p:cNvPr>
          <p:cNvSpPr>
            <a:spLocks noGrp="1"/>
          </p:cNvSpPr>
          <p:nvPr>
            <p:ph type="body" sz="quarter" idx="29" hasCustomPrompt="1"/>
          </p:nvPr>
        </p:nvSpPr>
        <p:spPr>
          <a:xfrm>
            <a:off x="498412" y="9829800"/>
            <a:ext cx="5446776" cy="1219200"/>
          </a:xfrm>
        </p:spPr>
        <p:txBody>
          <a:bodyPr lIns="0" tIns="0"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u="sng">
                <a:solidFill>
                  <a:srgbClr val="DD3D00"/>
                </a:solidFill>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endParaRPr lang="en-US" dirty="0">
              <a:effectLst/>
            </a:endParaRPr>
          </a:p>
        </p:txBody>
      </p:sp>
      <p:sp>
        <p:nvSpPr>
          <p:cNvPr id="8" name="Text Placeholder 24">
            <a:extLst>
              <a:ext uri="{FF2B5EF4-FFF2-40B4-BE49-F238E27FC236}">
                <a16:creationId xmlns:a16="http://schemas.microsoft.com/office/drawing/2014/main" id="{87028CF9-D623-F047-866B-833F2D0577C0}"/>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TextBox 1">
            <a:extLst>
              <a:ext uri="{FF2B5EF4-FFF2-40B4-BE49-F238E27FC236}">
                <a16:creationId xmlns:a16="http://schemas.microsoft.com/office/drawing/2014/main" id="{644CE19B-E320-1D78-97FA-86CFB50BE97B}"/>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2280913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able - 4 Column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3776" y="7086600"/>
            <a:ext cx="6720840" cy="1179576"/>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3" name="Picture Placeholder 2">
            <a:extLst>
              <a:ext uri="{FF2B5EF4-FFF2-40B4-BE49-F238E27FC236}">
                <a16:creationId xmlns:a16="http://schemas.microsoft.com/office/drawing/2014/main" id="{C55A94D7-0A69-9775-FBDC-A4888719D03C}"/>
              </a:ext>
            </a:extLst>
          </p:cNvPr>
          <p:cNvSpPr>
            <a:spLocks noGrp="1"/>
          </p:cNvSpPr>
          <p:nvPr>
            <p:ph type="pic" sz="quarter" idx="26"/>
          </p:nvPr>
        </p:nvSpPr>
        <p:spPr>
          <a:xfrm>
            <a:off x="0" y="0"/>
            <a:ext cx="24387175" cy="5449824"/>
          </a:xfrm>
        </p:spPr>
        <p:txBody>
          <a:bodyPr anchor="ctr" anchorCtr="1"/>
          <a:lstStyle/>
          <a:p>
            <a:endParaRPr lang="en-US"/>
          </a:p>
        </p:txBody>
      </p:sp>
      <p:sp>
        <p:nvSpPr>
          <p:cNvPr id="6" name="Text Placeholder 5">
            <a:extLst>
              <a:ext uri="{FF2B5EF4-FFF2-40B4-BE49-F238E27FC236}">
                <a16:creationId xmlns:a16="http://schemas.microsoft.com/office/drawing/2014/main" id="{EF907226-7F61-E7E4-A36F-4CD61D910003}"/>
              </a:ext>
            </a:extLst>
          </p:cNvPr>
          <p:cNvSpPr>
            <a:spLocks noGrp="1"/>
          </p:cNvSpPr>
          <p:nvPr>
            <p:ph type="body" sz="quarter" idx="27"/>
          </p:nvPr>
        </p:nvSpPr>
        <p:spPr>
          <a:xfrm>
            <a:off x="493776" y="8764524"/>
            <a:ext cx="13249656" cy="2830846"/>
          </a:xfrm>
        </p:spPr>
        <p:txBody>
          <a:bodyPr/>
          <a:lstStyle>
            <a:lvl1pPr marL="18288">
              <a:lnSpc>
                <a:spcPts val="2600"/>
              </a:lnSpc>
              <a:defRPr sz="2100" b="0" i="0">
                <a:latin typeface="W Supreme Medium" panose="020B0504010101010103" pitchFamily="34" charset="77"/>
                <a:cs typeface="W Supreme Medium" panose="020B0504010101010103" pitchFamily="34" charset="77"/>
              </a:defRPr>
            </a:lvl1pPr>
            <a:lvl2pPr marL="0" indent="0">
              <a:lnSpc>
                <a:spcPts val="2600"/>
              </a:lnSpc>
              <a:buNone/>
              <a:defRPr sz="2100" b="0" i="0">
                <a:latin typeface="W Supreme Medium" panose="020B0504010101010103" pitchFamily="34" charset="77"/>
                <a:cs typeface="W Supreme Medium" panose="020B0504010101010103" pitchFamily="34" charset="77"/>
              </a:defRPr>
            </a:lvl2pPr>
            <a:lvl3pPr marL="0" indent="0">
              <a:lnSpc>
                <a:spcPts val="2600"/>
              </a:lnSpc>
              <a:buNone/>
              <a:defRPr sz="2100" b="0" i="0">
                <a:latin typeface="+mn-lt"/>
              </a:defRPr>
            </a:lvl3pPr>
            <a:lvl4pPr marL="18288">
              <a:lnSpc>
                <a:spcPts val="2600"/>
              </a:lnSpc>
              <a:defRPr sz="2100" b="0" i="0">
                <a:latin typeface="+mn-lt"/>
              </a:defRPr>
            </a:lvl4pPr>
            <a:lvl5pPr marL="18288">
              <a:lnSpc>
                <a:spcPts val="2600"/>
              </a:lnSpc>
              <a:defRPr sz="2100"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6" name="Text Placeholder 24">
            <a:extLst>
              <a:ext uri="{FF2B5EF4-FFF2-40B4-BE49-F238E27FC236}">
                <a16:creationId xmlns:a16="http://schemas.microsoft.com/office/drawing/2014/main" id="{378A4B09-C121-484C-ACBF-CE912ECD9B96}"/>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TextBox 1">
            <a:extLst>
              <a:ext uri="{FF2B5EF4-FFF2-40B4-BE49-F238E27FC236}">
                <a16:creationId xmlns:a16="http://schemas.microsoft.com/office/drawing/2014/main" id="{A8AF8A92-844E-A7AE-FD43-BCEE05858483}"/>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1930462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98AE783-7FD6-6D49-9A96-9935B3BE2E2C}"/>
              </a:ext>
            </a:extLst>
          </p:cNvPr>
          <p:cNvSpPr>
            <a:spLocks noGrp="1"/>
          </p:cNvSpPr>
          <p:nvPr>
            <p:ph type="pic" sz="quarter" idx="10"/>
          </p:nvPr>
        </p:nvSpPr>
        <p:spPr>
          <a:xfrm>
            <a:off x="0" y="0"/>
            <a:ext cx="24387048" cy="6592824"/>
          </a:xfrm>
        </p:spPr>
        <p:txBody>
          <a:bodyPr anchor="ctr" anchorCtr="1"/>
          <a:lstStyle/>
          <a:p>
            <a:endParaRPr lang="en-US" dirty="0"/>
          </a:p>
        </p:txBody>
      </p:sp>
      <p:sp>
        <p:nvSpPr>
          <p:cNvPr id="6" name="Text Placeholder 5">
            <a:extLst>
              <a:ext uri="{FF2B5EF4-FFF2-40B4-BE49-F238E27FC236}">
                <a16:creationId xmlns:a16="http://schemas.microsoft.com/office/drawing/2014/main" id="{FC661BEA-7361-88EB-FBF8-C88649018F8A}"/>
              </a:ext>
            </a:extLst>
          </p:cNvPr>
          <p:cNvSpPr>
            <a:spLocks noGrp="1"/>
          </p:cNvSpPr>
          <p:nvPr>
            <p:ph type="body" sz="quarter" idx="11" hasCustomPrompt="1"/>
          </p:nvPr>
        </p:nvSpPr>
        <p:spPr>
          <a:xfrm>
            <a:off x="493776" y="7150608"/>
            <a:ext cx="15873984" cy="2514600"/>
          </a:xfrm>
        </p:spPr>
        <p:txBody>
          <a:bodyPr>
            <a:normAutofit/>
          </a:bodyPr>
          <a:lstStyle>
            <a:lvl1pPr>
              <a:lnSpc>
                <a:spcPts val="10500"/>
              </a:lnSpc>
              <a:defRPr sz="10200" b="1" i="0">
                <a:latin typeface="W Supreme SemiBold" panose="020B0504010101010103" pitchFamily="34" charset="77"/>
                <a:cs typeface="W Supreme SemiBold" panose="020B0504010101010103" pitchFamily="34" charset="77"/>
              </a:defRPr>
            </a:lvl1pPr>
          </a:lstStyle>
          <a:p>
            <a:pPr lvl="0"/>
            <a:r>
              <a:rPr lang="en-US" dirty="0"/>
              <a:t>TITLE – W SUPREME SEMIBOLD 102 PT</a:t>
            </a:r>
          </a:p>
        </p:txBody>
      </p:sp>
      <p:sp>
        <p:nvSpPr>
          <p:cNvPr id="8" name="Text Placeholder 7">
            <a:extLst>
              <a:ext uri="{FF2B5EF4-FFF2-40B4-BE49-F238E27FC236}">
                <a16:creationId xmlns:a16="http://schemas.microsoft.com/office/drawing/2014/main" id="{DC77D57A-DB50-E42B-C3C6-77D5C491BBD7}"/>
              </a:ext>
            </a:extLst>
          </p:cNvPr>
          <p:cNvSpPr>
            <a:spLocks noGrp="1"/>
          </p:cNvSpPr>
          <p:nvPr>
            <p:ph type="body" sz="quarter" idx="12"/>
          </p:nvPr>
        </p:nvSpPr>
        <p:spPr>
          <a:xfrm>
            <a:off x="16898111" y="7123176"/>
            <a:ext cx="6720840" cy="1645920"/>
          </a:xfrm>
        </p:spPr>
        <p:txBody>
          <a:bodyPr>
            <a:normAutofit/>
          </a:bodyPr>
          <a:lstStyle>
            <a:lvl1pPr>
              <a:lnSpc>
                <a:spcPts val="2500"/>
              </a:lnSpc>
              <a:defRPr sz="2100"/>
            </a:lvl1pPr>
          </a:lstStyle>
          <a:p>
            <a:pPr lvl="0"/>
            <a:r>
              <a:rPr lang="en-US" dirty="0"/>
              <a:t>Click to edit Master text styles</a:t>
            </a:r>
          </a:p>
        </p:txBody>
      </p:sp>
      <p:sp>
        <p:nvSpPr>
          <p:cNvPr id="10" name="Text Placeholder 9">
            <a:extLst>
              <a:ext uri="{FF2B5EF4-FFF2-40B4-BE49-F238E27FC236}">
                <a16:creationId xmlns:a16="http://schemas.microsoft.com/office/drawing/2014/main" id="{1CDA4237-BB86-FF68-D346-08B23157988D}"/>
              </a:ext>
            </a:extLst>
          </p:cNvPr>
          <p:cNvSpPr>
            <a:spLocks noGrp="1"/>
          </p:cNvSpPr>
          <p:nvPr>
            <p:ph type="body" sz="quarter" idx="13" hasCustomPrompt="1"/>
          </p:nvPr>
        </p:nvSpPr>
        <p:spPr>
          <a:xfrm>
            <a:off x="539496" y="493776"/>
            <a:ext cx="3959352" cy="329184"/>
          </a:xfrm>
        </p:spPr>
        <p:txBody>
          <a:bodyPr lIns="0" tIns="0" rIns="0" bIns="0">
            <a:noAutofit/>
          </a:bodyPr>
          <a:lstStyle>
            <a:lvl1pPr>
              <a:lnSpc>
                <a:spcPts val="1600"/>
              </a:lnSpc>
              <a:defRPr sz="1400"/>
            </a:lvl1pPr>
          </a:lstStyle>
          <a:p>
            <a:pPr lvl="0"/>
            <a:r>
              <a:rPr lang="en-US" dirty="0"/>
              <a:t>Section Title</a:t>
            </a:r>
          </a:p>
        </p:txBody>
      </p:sp>
      <p:sp>
        <p:nvSpPr>
          <p:cNvPr id="2" name="TextBox 1">
            <a:extLst>
              <a:ext uri="{FF2B5EF4-FFF2-40B4-BE49-F238E27FC236}">
                <a16:creationId xmlns:a16="http://schemas.microsoft.com/office/drawing/2014/main" id="{749B37B3-7BCE-22AD-723E-0CF1EC510EF1}"/>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339390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179810"/>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noAutofit/>
          </a:bodyPr>
          <a:lstStyle/>
          <a:p>
            <a:endParaRPr lang="en-US">
              <a:latin typeface="+mn-lt"/>
            </a:endParaRPr>
          </a:p>
        </p:txBody>
      </p:sp>
      <p:sp>
        <p:nvSpPr>
          <p:cNvPr id="30" name="Text Placeholder 24">
            <a:extLst>
              <a:ext uri="{FF2B5EF4-FFF2-40B4-BE49-F238E27FC236}">
                <a16:creationId xmlns:a16="http://schemas.microsoft.com/office/drawing/2014/main" id="{E0902065-82BB-F64F-B390-7FE23CAFB6F3}"/>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5" name="TextBox 24">
            <a:extLst>
              <a:ext uri="{FF2B5EF4-FFF2-40B4-BE49-F238E27FC236}">
                <a16:creationId xmlns:a16="http://schemas.microsoft.com/office/drawing/2014/main" id="{3A4742BD-C244-FC49-B694-DADC2997FFBA}"/>
              </a:ext>
            </a:extLst>
          </p:cNvPr>
          <p:cNvSpPr txBox="1"/>
          <p:nvPr userDrawn="1"/>
        </p:nvSpPr>
        <p:spPr>
          <a:xfrm>
            <a:off x="14435328" y="5376672"/>
            <a:ext cx="184731" cy="369332"/>
          </a:xfrm>
          <a:prstGeom prst="rect">
            <a:avLst/>
          </a:prstGeom>
          <a:noFill/>
        </p:spPr>
        <p:txBody>
          <a:bodyPr wrap="none" rtlCol="0">
            <a:noAutofit/>
          </a:bodyPr>
          <a:lstStyle/>
          <a:p>
            <a:endParaRPr lang="en-US">
              <a:latin typeface="+mn-lt"/>
            </a:endParaRPr>
          </a:p>
        </p:txBody>
      </p:sp>
      <p:sp>
        <p:nvSpPr>
          <p:cNvPr id="3" name="Text Placeholder 20">
            <a:extLst>
              <a:ext uri="{FF2B5EF4-FFF2-40B4-BE49-F238E27FC236}">
                <a16:creationId xmlns:a16="http://schemas.microsoft.com/office/drawing/2014/main" id="{012EE144-B616-B60A-3AEC-E67DADD08693}"/>
              </a:ext>
            </a:extLst>
          </p:cNvPr>
          <p:cNvSpPr>
            <a:spLocks noGrp="1"/>
          </p:cNvSpPr>
          <p:nvPr>
            <p:ph type="body" sz="quarter" idx="28" hasCustomPrompt="1"/>
          </p:nvPr>
        </p:nvSpPr>
        <p:spPr>
          <a:xfrm>
            <a:off x="498412" y="4169007"/>
            <a:ext cx="3465576" cy="310085"/>
          </a:xfrm>
        </p:spPr>
        <p:txBody>
          <a:bodyPr lIns="0" tIns="0" rIns="0" bIns="0">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Column Heading</a:t>
            </a:r>
          </a:p>
        </p:txBody>
      </p:sp>
      <p:sp>
        <p:nvSpPr>
          <p:cNvPr id="5" name="Text Placeholder 20">
            <a:extLst>
              <a:ext uri="{FF2B5EF4-FFF2-40B4-BE49-F238E27FC236}">
                <a16:creationId xmlns:a16="http://schemas.microsoft.com/office/drawing/2014/main" id="{735C49AE-60F9-ED6A-F85D-5A595872D98C}"/>
              </a:ext>
            </a:extLst>
          </p:cNvPr>
          <p:cNvSpPr>
            <a:spLocks noGrp="1"/>
          </p:cNvSpPr>
          <p:nvPr>
            <p:ph type="body" sz="quarter" idx="31" hasCustomPrompt="1"/>
          </p:nvPr>
        </p:nvSpPr>
        <p:spPr>
          <a:xfrm>
            <a:off x="7126318" y="4169007"/>
            <a:ext cx="3465576" cy="310085"/>
          </a:xfrm>
        </p:spPr>
        <p:txBody>
          <a:bodyPr lIns="0" tIns="0" rIns="0" bIns="0">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Column Heading</a:t>
            </a:r>
          </a:p>
        </p:txBody>
      </p:sp>
      <p:sp>
        <p:nvSpPr>
          <p:cNvPr id="6" name="Text Placeholder 20">
            <a:extLst>
              <a:ext uri="{FF2B5EF4-FFF2-40B4-BE49-F238E27FC236}">
                <a16:creationId xmlns:a16="http://schemas.microsoft.com/office/drawing/2014/main" id="{D79528A1-1A00-5085-300B-0C6BBD939D14}"/>
              </a:ext>
            </a:extLst>
          </p:cNvPr>
          <p:cNvSpPr>
            <a:spLocks noGrp="1"/>
          </p:cNvSpPr>
          <p:nvPr>
            <p:ph type="body" sz="quarter" idx="32" hasCustomPrompt="1"/>
          </p:nvPr>
        </p:nvSpPr>
        <p:spPr>
          <a:xfrm>
            <a:off x="13754224" y="4169007"/>
            <a:ext cx="3465576" cy="310085"/>
          </a:xfrm>
        </p:spPr>
        <p:txBody>
          <a:bodyPr lIns="0" tIns="0" rIns="0" bIns="0">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Column Heading</a:t>
            </a:r>
          </a:p>
        </p:txBody>
      </p:sp>
      <p:sp>
        <p:nvSpPr>
          <p:cNvPr id="7" name="Text Placeholder 20">
            <a:extLst>
              <a:ext uri="{FF2B5EF4-FFF2-40B4-BE49-F238E27FC236}">
                <a16:creationId xmlns:a16="http://schemas.microsoft.com/office/drawing/2014/main" id="{F1A05274-FD2E-05ED-3C4A-B779BFBD1AA1}"/>
              </a:ext>
            </a:extLst>
          </p:cNvPr>
          <p:cNvSpPr>
            <a:spLocks noGrp="1"/>
          </p:cNvSpPr>
          <p:nvPr>
            <p:ph type="body" sz="quarter" idx="33" hasCustomPrompt="1"/>
          </p:nvPr>
        </p:nvSpPr>
        <p:spPr>
          <a:xfrm>
            <a:off x="20382130" y="4169007"/>
            <a:ext cx="3465576" cy="310085"/>
          </a:xfrm>
        </p:spPr>
        <p:txBody>
          <a:bodyPr lIns="0" tIns="0" rIns="0" bIns="0">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Column Heading</a:t>
            </a:r>
          </a:p>
        </p:txBody>
      </p:sp>
      <p:sp>
        <p:nvSpPr>
          <p:cNvPr id="8" name="Text Placeholder 20">
            <a:extLst>
              <a:ext uri="{FF2B5EF4-FFF2-40B4-BE49-F238E27FC236}">
                <a16:creationId xmlns:a16="http://schemas.microsoft.com/office/drawing/2014/main" id="{FD15D696-91C1-A641-74B5-F22320580014}"/>
              </a:ext>
            </a:extLst>
          </p:cNvPr>
          <p:cNvSpPr>
            <a:spLocks noGrp="1"/>
          </p:cNvSpPr>
          <p:nvPr>
            <p:ph type="body" sz="quarter" idx="34" hasCustomPrompt="1"/>
          </p:nvPr>
        </p:nvSpPr>
        <p:spPr>
          <a:xfrm>
            <a:off x="498412" y="4925302"/>
            <a:ext cx="1947672" cy="745892"/>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01</a:t>
            </a:r>
          </a:p>
        </p:txBody>
      </p:sp>
      <p:sp>
        <p:nvSpPr>
          <p:cNvPr id="9" name="Text Placeholder 20">
            <a:extLst>
              <a:ext uri="{FF2B5EF4-FFF2-40B4-BE49-F238E27FC236}">
                <a16:creationId xmlns:a16="http://schemas.microsoft.com/office/drawing/2014/main" id="{5939C0C5-D5CC-038B-A2A2-4859CC4EF80A}"/>
              </a:ext>
            </a:extLst>
          </p:cNvPr>
          <p:cNvSpPr>
            <a:spLocks noGrp="1"/>
          </p:cNvSpPr>
          <p:nvPr>
            <p:ph type="body" sz="quarter" idx="37" hasCustomPrompt="1"/>
          </p:nvPr>
        </p:nvSpPr>
        <p:spPr>
          <a:xfrm>
            <a:off x="7126318" y="4925302"/>
            <a:ext cx="3467817"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10" name="Text Placeholder 20">
            <a:extLst>
              <a:ext uri="{FF2B5EF4-FFF2-40B4-BE49-F238E27FC236}">
                <a16:creationId xmlns:a16="http://schemas.microsoft.com/office/drawing/2014/main" id="{ABBE7FA4-E01F-B666-7E4D-7F1F4B6DE3F0}"/>
              </a:ext>
            </a:extLst>
          </p:cNvPr>
          <p:cNvSpPr>
            <a:spLocks noGrp="1"/>
          </p:cNvSpPr>
          <p:nvPr>
            <p:ph type="body" sz="quarter" idx="38" hasCustomPrompt="1"/>
          </p:nvPr>
        </p:nvSpPr>
        <p:spPr>
          <a:xfrm>
            <a:off x="13761789" y="4925302"/>
            <a:ext cx="3465576"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11" name="Text Placeholder 20">
            <a:extLst>
              <a:ext uri="{FF2B5EF4-FFF2-40B4-BE49-F238E27FC236}">
                <a16:creationId xmlns:a16="http://schemas.microsoft.com/office/drawing/2014/main" id="{1F606E96-58F6-C1F7-B7EA-9126238D7683}"/>
              </a:ext>
            </a:extLst>
          </p:cNvPr>
          <p:cNvSpPr>
            <a:spLocks noGrp="1"/>
          </p:cNvSpPr>
          <p:nvPr>
            <p:ph type="body" sz="quarter" idx="39" hasCustomPrompt="1"/>
          </p:nvPr>
        </p:nvSpPr>
        <p:spPr>
          <a:xfrm>
            <a:off x="20382130" y="4925302"/>
            <a:ext cx="3465576"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12" name="Text Placeholder 20">
            <a:extLst>
              <a:ext uri="{FF2B5EF4-FFF2-40B4-BE49-F238E27FC236}">
                <a16:creationId xmlns:a16="http://schemas.microsoft.com/office/drawing/2014/main" id="{EEFD6FAC-1EFC-BF62-102E-17089CF0FB41}"/>
              </a:ext>
            </a:extLst>
          </p:cNvPr>
          <p:cNvSpPr>
            <a:spLocks noGrp="1"/>
          </p:cNvSpPr>
          <p:nvPr>
            <p:ph type="body" sz="quarter" idx="46" hasCustomPrompt="1"/>
          </p:nvPr>
        </p:nvSpPr>
        <p:spPr>
          <a:xfrm>
            <a:off x="498412" y="6467232"/>
            <a:ext cx="1947672" cy="745892"/>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02</a:t>
            </a:r>
          </a:p>
        </p:txBody>
      </p:sp>
      <p:sp>
        <p:nvSpPr>
          <p:cNvPr id="13" name="Text Placeholder 20">
            <a:extLst>
              <a:ext uri="{FF2B5EF4-FFF2-40B4-BE49-F238E27FC236}">
                <a16:creationId xmlns:a16="http://schemas.microsoft.com/office/drawing/2014/main" id="{5972D6DB-11D9-2E5E-EFE3-833DA9466207}"/>
              </a:ext>
            </a:extLst>
          </p:cNvPr>
          <p:cNvSpPr>
            <a:spLocks noGrp="1"/>
          </p:cNvSpPr>
          <p:nvPr>
            <p:ph type="body" sz="quarter" idx="49" hasCustomPrompt="1"/>
          </p:nvPr>
        </p:nvSpPr>
        <p:spPr>
          <a:xfrm>
            <a:off x="7126318" y="6467232"/>
            <a:ext cx="3467817"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14" name="Text Placeholder 20">
            <a:extLst>
              <a:ext uri="{FF2B5EF4-FFF2-40B4-BE49-F238E27FC236}">
                <a16:creationId xmlns:a16="http://schemas.microsoft.com/office/drawing/2014/main" id="{995064CA-0CF4-0223-9699-C78984056BBD}"/>
              </a:ext>
            </a:extLst>
          </p:cNvPr>
          <p:cNvSpPr>
            <a:spLocks noGrp="1"/>
          </p:cNvSpPr>
          <p:nvPr>
            <p:ph type="body" sz="quarter" idx="50" hasCustomPrompt="1"/>
          </p:nvPr>
        </p:nvSpPr>
        <p:spPr>
          <a:xfrm>
            <a:off x="13761789" y="6467232"/>
            <a:ext cx="3465576"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a:t>
            </a:r>
          </a:p>
        </p:txBody>
      </p:sp>
      <p:sp>
        <p:nvSpPr>
          <p:cNvPr id="15" name="Text Placeholder 20">
            <a:extLst>
              <a:ext uri="{FF2B5EF4-FFF2-40B4-BE49-F238E27FC236}">
                <a16:creationId xmlns:a16="http://schemas.microsoft.com/office/drawing/2014/main" id="{C3EB720A-0479-9F0D-A46C-D1596ECB3A5C}"/>
              </a:ext>
            </a:extLst>
          </p:cNvPr>
          <p:cNvSpPr>
            <a:spLocks noGrp="1"/>
          </p:cNvSpPr>
          <p:nvPr>
            <p:ph type="body" sz="quarter" idx="51" hasCustomPrompt="1"/>
          </p:nvPr>
        </p:nvSpPr>
        <p:spPr>
          <a:xfrm>
            <a:off x="20382130" y="6467232"/>
            <a:ext cx="3465576"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16" name="Text Placeholder 20">
            <a:extLst>
              <a:ext uri="{FF2B5EF4-FFF2-40B4-BE49-F238E27FC236}">
                <a16:creationId xmlns:a16="http://schemas.microsoft.com/office/drawing/2014/main" id="{668BA981-AD9B-A595-4A44-17A20E232A15}"/>
              </a:ext>
            </a:extLst>
          </p:cNvPr>
          <p:cNvSpPr>
            <a:spLocks noGrp="1"/>
          </p:cNvSpPr>
          <p:nvPr>
            <p:ph type="body" sz="quarter" idx="58" hasCustomPrompt="1"/>
          </p:nvPr>
        </p:nvSpPr>
        <p:spPr>
          <a:xfrm>
            <a:off x="498412" y="8009162"/>
            <a:ext cx="1947672" cy="745892"/>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03</a:t>
            </a:r>
          </a:p>
        </p:txBody>
      </p:sp>
      <p:sp>
        <p:nvSpPr>
          <p:cNvPr id="17" name="Text Placeholder 20">
            <a:extLst>
              <a:ext uri="{FF2B5EF4-FFF2-40B4-BE49-F238E27FC236}">
                <a16:creationId xmlns:a16="http://schemas.microsoft.com/office/drawing/2014/main" id="{306C9152-E799-44C0-301F-84BD75E13965}"/>
              </a:ext>
            </a:extLst>
          </p:cNvPr>
          <p:cNvSpPr>
            <a:spLocks noGrp="1"/>
          </p:cNvSpPr>
          <p:nvPr>
            <p:ph type="body" sz="quarter" idx="61" hasCustomPrompt="1"/>
          </p:nvPr>
        </p:nvSpPr>
        <p:spPr>
          <a:xfrm>
            <a:off x="7126318" y="8009162"/>
            <a:ext cx="3467817"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19" name="Text Placeholder 20">
            <a:extLst>
              <a:ext uri="{FF2B5EF4-FFF2-40B4-BE49-F238E27FC236}">
                <a16:creationId xmlns:a16="http://schemas.microsoft.com/office/drawing/2014/main" id="{A8241B50-9D17-F69E-78D1-D16F66E3E91A}"/>
              </a:ext>
            </a:extLst>
          </p:cNvPr>
          <p:cNvSpPr>
            <a:spLocks noGrp="1"/>
          </p:cNvSpPr>
          <p:nvPr>
            <p:ph type="body" sz="quarter" idx="62" hasCustomPrompt="1"/>
          </p:nvPr>
        </p:nvSpPr>
        <p:spPr>
          <a:xfrm>
            <a:off x="13761789" y="8009162"/>
            <a:ext cx="3465576"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20" name="Text Placeholder 20">
            <a:extLst>
              <a:ext uri="{FF2B5EF4-FFF2-40B4-BE49-F238E27FC236}">
                <a16:creationId xmlns:a16="http://schemas.microsoft.com/office/drawing/2014/main" id="{646E0198-20F2-ACDA-8ACD-C371FC67C53F}"/>
              </a:ext>
            </a:extLst>
          </p:cNvPr>
          <p:cNvSpPr>
            <a:spLocks noGrp="1"/>
          </p:cNvSpPr>
          <p:nvPr>
            <p:ph type="body" sz="quarter" idx="63" hasCustomPrompt="1"/>
          </p:nvPr>
        </p:nvSpPr>
        <p:spPr>
          <a:xfrm>
            <a:off x="20382130" y="8009162"/>
            <a:ext cx="3465576"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21" name="Text Placeholder 20">
            <a:extLst>
              <a:ext uri="{FF2B5EF4-FFF2-40B4-BE49-F238E27FC236}">
                <a16:creationId xmlns:a16="http://schemas.microsoft.com/office/drawing/2014/main" id="{E0A6C921-50BD-8DC1-B465-F209F72669CB}"/>
              </a:ext>
            </a:extLst>
          </p:cNvPr>
          <p:cNvSpPr>
            <a:spLocks noGrp="1"/>
          </p:cNvSpPr>
          <p:nvPr>
            <p:ph type="body" sz="quarter" idx="70" hasCustomPrompt="1"/>
          </p:nvPr>
        </p:nvSpPr>
        <p:spPr>
          <a:xfrm>
            <a:off x="498412" y="9551092"/>
            <a:ext cx="1947672" cy="745892"/>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04</a:t>
            </a:r>
          </a:p>
        </p:txBody>
      </p:sp>
      <p:sp>
        <p:nvSpPr>
          <p:cNvPr id="22" name="Text Placeholder 20">
            <a:extLst>
              <a:ext uri="{FF2B5EF4-FFF2-40B4-BE49-F238E27FC236}">
                <a16:creationId xmlns:a16="http://schemas.microsoft.com/office/drawing/2014/main" id="{97818293-9DBA-777A-8A91-B93A137736EC}"/>
              </a:ext>
            </a:extLst>
          </p:cNvPr>
          <p:cNvSpPr>
            <a:spLocks noGrp="1"/>
          </p:cNvSpPr>
          <p:nvPr>
            <p:ph type="body" sz="quarter" idx="73" hasCustomPrompt="1"/>
          </p:nvPr>
        </p:nvSpPr>
        <p:spPr>
          <a:xfrm>
            <a:off x="7126318" y="9551092"/>
            <a:ext cx="3467817"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a:t>
            </a:r>
          </a:p>
        </p:txBody>
      </p:sp>
      <p:sp>
        <p:nvSpPr>
          <p:cNvPr id="23" name="Text Placeholder 20">
            <a:extLst>
              <a:ext uri="{FF2B5EF4-FFF2-40B4-BE49-F238E27FC236}">
                <a16:creationId xmlns:a16="http://schemas.microsoft.com/office/drawing/2014/main" id="{CF953329-97DA-0419-A3BB-7F7FE5B2B5F7}"/>
              </a:ext>
            </a:extLst>
          </p:cNvPr>
          <p:cNvSpPr>
            <a:spLocks noGrp="1"/>
          </p:cNvSpPr>
          <p:nvPr>
            <p:ph type="body" sz="quarter" idx="74" hasCustomPrompt="1"/>
          </p:nvPr>
        </p:nvSpPr>
        <p:spPr>
          <a:xfrm>
            <a:off x="13761789" y="9551092"/>
            <a:ext cx="3465576"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24" name="Text Placeholder 20">
            <a:extLst>
              <a:ext uri="{FF2B5EF4-FFF2-40B4-BE49-F238E27FC236}">
                <a16:creationId xmlns:a16="http://schemas.microsoft.com/office/drawing/2014/main" id="{2DBC8FAF-0626-3D74-B4F1-6D7F2E064109}"/>
              </a:ext>
            </a:extLst>
          </p:cNvPr>
          <p:cNvSpPr>
            <a:spLocks noGrp="1"/>
          </p:cNvSpPr>
          <p:nvPr>
            <p:ph type="body" sz="quarter" idx="75" hasCustomPrompt="1"/>
          </p:nvPr>
        </p:nvSpPr>
        <p:spPr>
          <a:xfrm>
            <a:off x="20382130" y="9551092"/>
            <a:ext cx="3465576"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28" name="Text Placeholder 20">
            <a:extLst>
              <a:ext uri="{FF2B5EF4-FFF2-40B4-BE49-F238E27FC236}">
                <a16:creationId xmlns:a16="http://schemas.microsoft.com/office/drawing/2014/main" id="{B72BEF10-00CA-D0A7-B208-5C6ABFBD4ED8}"/>
              </a:ext>
            </a:extLst>
          </p:cNvPr>
          <p:cNvSpPr>
            <a:spLocks noGrp="1"/>
          </p:cNvSpPr>
          <p:nvPr>
            <p:ph type="body" sz="quarter" idx="82" hasCustomPrompt="1"/>
          </p:nvPr>
        </p:nvSpPr>
        <p:spPr>
          <a:xfrm>
            <a:off x="498412" y="11093021"/>
            <a:ext cx="1947672" cy="745892"/>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05</a:t>
            </a:r>
          </a:p>
        </p:txBody>
      </p:sp>
      <p:sp>
        <p:nvSpPr>
          <p:cNvPr id="29" name="Text Placeholder 20">
            <a:extLst>
              <a:ext uri="{FF2B5EF4-FFF2-40B4-BE49-F238E27FC236}">
                <a16:creationId xmlns:a16="http://schemas.microsoft.com/office/drawing/2014/main" id="{F1D600B6-D40D-F7B0-5C37-6175C00B766A}"/>
              </a:ext>
            </a:extLst>
          </p:cNvPr>
          <p:cNvSpPr>
            <a:spLocks noGrp="1"/>
          </p:cNvSpPr>
          <p:nvPr>
            <p:ph type="body" sz="quarter" idx="85" hasCustomPrompt="1"/>
          </p:nvPr>
        </p:nvSpPr>
        <p:spPr>
          <a:xfrm>
            <a:off x="7126318" y="11093021"/>
            <a:ext cx="3467817"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32" name="Text Placeholder 20">
            <a:extLst>
              <a:ext uri="{FF2B5EF4-FFF2-40B4-BE49-F238E27FC236}">
                <a16:creationId xmlns:a16="http://schemas.microsoft.com/office/drawing/2014/main" id="{670BA601-6B3E-8D19-76A9-7B2FABF41830}"/>
              </a:ext>
            </a:extLst>
          </p:cNvPr>
          <p:cNvSpPr>
            <a:spLocks noGrp="1"/>
          </p:cNvSpPr>
          <p:nvPr>
            <p:ph type="body" sz="quarter" idx="86" hasCustomPrompt="1"/>
          </p:nvPr>
        </p:nvSpPr>
        <p:spPr>
          <a:xfrm>
            <a:off x="13761789" y="11093021"/>
            <a:ext cx="3465576"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36" name="Text Placeholder 20">
            <a:extLst>
              <a:ext uri="{FF2B5EF4-FFF2-40B4-BE49-F238E27FC236}">
                <a16:creationId xmlns:a16="http://schemas.microsoft.com/office/drawing/2014/main" id="{0194831C-3352-9BBE-5BDA-CDB03DA43026}"/>
              </a:ext>
            </a:extLst>
          </p:cNvPr>
          <p:cNvSpPr>
            <a:spLocks noGrp="1"/>
          </p:cNvSpPr>
          <p:nvPr>
            <p:ph type="body" sz="quarter" idx="87" hasCustomPrompt="1"/>
          </p:nvPr>
        </p:nvSpPr>
        <p:spPr>
          <a:xfrm>
            <a:off x="20382130" y="11093021"/>
            <a:ext cx="3465576" cy="734817"/>
          </a:xfrm>
        </p:spPr>
        <p:txBody>
          <a:bodyPr lIns="0" tIns="164592" rIns="0" bIns="256032">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a:effectLst/>
              </a:rPr>
              <a:t>Lorem Ipsum</a:t>
            </a:r>
          </a:p>
        </p:txBody>
      </p:sp>
      <p:sp>
        <p:nvSpPr>
          <p:cNvPr id="37" name="Content Placeholder 14">
            <a:extLst>
              <a:ext uri="{FF2B5EF4-FFF2-40B4-BE49-F238E27FC236}">
                <a16:creationId xmlns:a16="http://schemas.microsoft.com/office/drawing/2014/main" id="{77B10AF1-E836-55A5-43B4-37C68585B8E6}"/>
              </a:ext>
            </a:extLst>
          </p:cNvPr>
          <p:cNvSpPr>
            <a:spLocks noGrp="1"/>
          </p:cNvSpPr>
          <p:nvPr>
            <p:ph sz="quarter" idx="95" hasCustomPrompt="1"/>
          </p:nvPr>
        </p:nvSpPr>
        <p:spPr>
          <a:xfrm>
            <a:off x="512127" y="4926729"/>
            <a:ext cx="23362920" cy="9144"/>
          </a:xfrm>
          <a:solidFill>
            <a:schemeClr val="tx1"/>
          </a:solidFill>
        </p:spPr>
        <p:txBody>
          <a:bodyPr lIns="0" tIns="0" rIns="0" bIns="45720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dirty="0"/>
              <a:t>This line is editable</a:t>
            </a:r>
          </a:p>
        </p:txBody>
      </p:sp>
      <p:sp>
        <p:nvSpPr>
          <p:cNvPr id="39" name="Content Placeholder 14">
            <a:extLst>
              <a:ext uri="{FF2B5EF4-FFF2-40B4-BE49-F238E27FC236}">
                <a16:creationId xmlns:a16="http://schemas.microsoft.com/office/drawing/2014/main" id="{FA3315DF-2404-1895-8483-5FF0BAECBD38}"/>
              </a:ext>
            </a:extLst>
          </p:cNvPr>
          <p:cNvSpPr>
            <a:spLocks noGrp="1"/>
          </p:cNvSpPr>
          <p:nvPr>
            <p:ph sz="quarter" idx="97" hasCustomPrompt="1"/>
          </p:nvPr>
        </p:nvSpPr>
        <p:spPr>
          <a:xfrm>
            <a:off x="512127" y="6465433"/>
            <a:ext cx="23362920" cy="9144"/>
          </a:xfrm>
          <a:solidFill>
            <a:schemeClr val="tx1"/>
          </a:solidFill>
        </p:spPr>
        <p:txBody>
          <a:bodyPr lIns="0" tIns="0" rIns="0" bIns="45720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a:t>This line is editable</a:t>
            </a:r>
          </a:p>
        </p:txBody>
      </p:sp>
      <p:sp>
        <p:nvSpPr>
          <p:cNvPr id="40" name="Content Placeholder 14">
            <a:extLst>
              <a:ext uri="{FF2B5EF4-FFF2-40B4-BE49-F238E27FC236}">
                <a16:creationId xmlns:a16="http://schemas.microsoft.com/office/drawing/2014/main" id="{DFAE5041-2CE6-9421-F301-A9A196FB486B}"/>
              </a:ext>
            </a:extLst>
          </p:cNvPr>
          <p:cNvSpPr>
            <a:spLocks noGrp="1"/>
          </p:cNvSpPr>
          <p:nvPr>
            <p:ph sz="quarter" idx="99" hasCustomPrompt="1"/>
          </p:nvPr>
        </p:nvSpPr>
        <p:spPr>
          <a:xfrm>
            <a:off x="512127" y="8004137"/>
            <a:ext cx="23362920" cy="9144"/>
          </a:xfrm>
          <a:solidFill>
            <a:schemeClr val="tx1"/>
          </a:solidFill>
        </p:spPr>
        <p:txBody>
          <a:bodyPr lIns="0" tIns="0" rIns="0" bIns="45720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a:t>This line is editable</a:t>
            </a:r>
          </a:p>
        </p:txBody>
      </p:sp>
      <p:sp>
        <p:nvSpPr>
          <p:cNvPr id="42" name="Content Placeholder 14">
            <a:extLst>
              <a:ext uri="{FF2B5EF4-FFF2-40B4-BE49-F238E27FC236}">
                <a16:creationId xmlns:a16="http://schemas.microsoft.com/office/drawing/2014/main" id="{C53C6AB7-D516-08BD-E3CF-7B4EC43EB0F8}"/>
              </a:ext>
            </a:extLst>
          </p:cNvPr>
          <p:cNvSpPr>
            <a:spLocks noGrp="1"/>
          </p:cNvSpPr>
          <p:nvPr>
            <p:ph sz="quarter" idx="101" hasCustomPrompt="1"/>
          </p:nvPr>
        </p:nvSpPr>
        <p:spPr>
          <a:xfrm>
            <a:off x="512127" y="9542841"/>
            <a:ext cx="23362920" cy="9144"/>
          </a:xfrm>
          <a:solidFill>
            <a:schemeClr val="tx1"/>
          </a:solidFill>
        </p:spPr>
        <p:txBody>
          <a:bodyPr lIns="0" tIns="0" rIns="0" bIns="45720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a:t>This line is editable</a:t>
            </a:r>
          </a:p>
        </p:txBody>
      </p:sp>
      <p:sp>
        <p:nvSpPr>
          <p:cNvPr id="44" name="Content Placeholder 14">
            <a:extLst>
              <a:ext uri="{FF2B5EF4-FFF2-40B4-BE49-F238E27FC236}">
                <a16:creationId xmlns:a16="http://schemas.microsoft.com/office/drawing/2014/main" id="{B2E4B7D2-AC2B-FD1F-5288-05772967EFD9}"/>
              </a:ext>
            </a:extLst>
          </p:cNvPr>
          <p:cNvSpPr>
            <a:spLocks noGrp="1"/>
          </p:cNvSpPr>
          <p:nvPr>
            <p:ph sz="quarter" idx="103" hasCustomPrompt="1"/>
          </p:nvPr>
        </p:nvSpPr>
        <p:spPr>
          <a:xfrm>
            <a:off x="512127" y="11081545"/>
            <a:ext cx="23362920" cy="9144"/>
          </a:xfrm>
          <a:solidFill>
            <a:schemeClr val="tx1"/>
          </a:solidFill>
        </p:spPr>
        <p:txBody>
          <a:bodyPr lIns="0" tIns="0" rIns="0" bIns="45720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a:t>This line is editable</a:t>
            </a:r>
          </a:p>
        </p:txBody>
      </p:sp>
      <p:sp>
        <p:nvSpPr>
          <p:cNvPr id="2" name="TextBox 1">
            <a:extLst>
              <a:ext uri="{FF2B5EF4-FFF2-40B4-BE49-F238E27FC236}">
                <a16:creationId xmlns:a16="http://schemas.microsoft.com/office/drawing/2014/main" id="{2BC863CF-A961-4D52-B160-70195F0E435B}"/>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3593250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ig Headline + 4 Text Boxe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19392900" cy="2894422"/>
          </a:xfrm>
          <a:prstGeom prst="rect">
            <a:avLst/>
          </a:prstGeom>
        </p:spPr>
        <p:txBody>
          <a:bodyPr lIns="0" tIns="0" rIns="0" bIns="0">
            <a:noAutofit/>
          </a:bodyPr>
          <a:lstStyle>
            <a:lvl1pPr>
              <a:lnSpc>
                <a:spcPts val="9800"/>
              </a:lnSpc>
              <a:defRPr sz="10200" b="1" i="0" cap="all" spc="-150" baseline="0">
                <a:latin typeface="W Supreme SemiBold" panose="020B0504010101010103" pitchFamily="34" charset="77"/>
                <a:cs typeface="W Supreme SemiBold" panose="020B0504010101010103" pitchFamily="34" charset="77"/>
              </a:defRPr>
            </a:lvl1pPr>
          </a:lstStyle>
          <a:p>
            <a:pPr lvl="0"/>
            <a:r>
              <a:rPr lang="en-US" dirty="0">
                <a:effectLst/>
              </a:rPr>
              <a:t>TITLE – W SUPREME</a:t>
            </a:r>
            <a:br>
              <a:rPr lang="en-US" dirty="0">
                <a:effectLst/>
              </a:rPr>
            </a:br>
            <a:r>
              <a:rPr lang="en-US" dirty="0">
                <a:effectLst/>
              </a:rPr>
              <a:t>SEMIBOLD 102PT</a:t>
            </a:r>
          </a:p>
        </p:txBody>
      </p:sp>
      <p:sp>
        <p:nvSpPr>
          <p:cNvPr id="10" name="Text Placeholder 24">
            <a:extLst>
              <a:ext uri="{FF2B5EF4-FFF2-40B4-BE49-F238E27FC236}">
                <a16:creationId xmlns:a16="http://schemas.microsoft.com/office/drawing/2014/main" id="{79D76E0B-B7DE-254F-B990-83D38B10C8D1}"/>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Text Placeholder 4">
            <a:extLst>
              <a:ext uri="{FF2B5EF4-FFF2-40B4-BE49-F238E27FC236}">
                <a16:creationId xmlns:a16="http://schemas.microsoft.com/office/drawing/2014/main" id="{881AB91B-862E-F935-C519-FA8C2430843F}"/>
              </a:ext>
            </a:extLst>
          </p:cNvPr>
          <p:cNvSpPr>
            <a:spLocks noGrp="1"/>
          </p:cNvSpPr>
          <p:nvPr>
            <p:ph type="body" sz="quarter" idx="34" hasCustomPrompt="1"/>
          </p:nvPr>
        </p:nvSpPr>
        <p:spPr>
          <a:xfrm>
            <a:off x="498476" y="8413466"/>
            <a:ext cx="5446712" cy="2023374"/>
          </a:xfrm>
        </p:spPr>
        <p:txBody>
          <a:bodyPr lIns="0" tIns="0" r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endParaRPr lang="en-US" dirty="0">
              <a:effectLst/>
            </a:endParaRPr>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3" name="Text Placeholder 4">
            <a:extLst>
              <a:ext uri="{FF2B5EF4-FFF2-40B4-BE49-F238E27FC236}">
                <a16:creationId xmlns:a16="http://schemas.microsoft.com/office/drawing/2014/main" id="{A9FBC6AA-2826-F2BC-92CB-049620BF04A2}"/>
              </a:ext>
            </a:extLst>
          </p:cNvPr>
          <p:cNvSpPr>
            <a:spLocks noGrp="1"/>
          </p:cNvSpPr>
          <p:nvPr>
            <p:ph type="body" sz="quarter" idx="36" hasCustomPrompt="1"/>
          </p:nvPr>
        </p:nvSpPr>
        <p:spPr>
          <a:xfrm>
            <a:off x="8699420" y="8413466"/>
            <a:ext cx="5446712" cy="2023374"/>
          </a:xfrm>
        </p:spPr>
        <p:txBody>
          <a:bodyPr lIns="0" tIns="0" r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a:t>
            </a:r>
            <a:endParaRPr lang="en-US">
              <a:effectLst/>
            </a:endParaRPr>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err="1">
                <a:effectLst/>
              </a:rPr>
              <a:t>enim</a:t>
            </a:r>
            <a:r>
              <a:rPr lang="en-US">
                <a:effectLst/>
              </a:rPr>
              <a:t> </a:t>
            </a:r>
            <a:r>
              <a:rPr lang="en-US" err="1">
                <a:effectLst/>
              </a:rPr>
              <a:t>blandit</a:t>
            </a:r>
            <a:r>
              <a:rPr lang="en-US">
                <a:effectLst/>
              </a:rPr>
              <a:t> in </a:t>
            </a:r>
            <a:r>
              <a:rPr lang="en-US" err="1">
                <a:effectLst/>
              </a:rPr>
              <a:t>justo</a:t>
            </a:r>
            <a:r>
              <a:rPr lang="en-US">
                <a:effectLst/>
              </a:rPr>
              <a:t> cursus </a:t>
            </a:r>
            <a:r>
              <a:rPr lang="en-US" err="1">
                <a:effectLst/>
              </a:rPr>
              <a:t>volutpat</a:t>
            </a:r>
            <a:r>
              <a:rPr lang="en-US">
                <a:effectLst/>
              </a:rPr>
              <a:t>. At </a:t>
            </a:r>
            <a:r>
              <a:rPr lang="en-US" err="1">
                <a:effectLst/>
              </a:rPr>
              <a:t>congue</a:t>
            </a:r>
            <a:r>
              <a:rPr lang="en-US">
                <a:effectLst/>
              </a:rPr>
              <a:t> at tempus </a:t>
            </a:r>
            <a:r>
              <a:rPr lang="en-US" err="1">
                <a:effectLst/>
              </a:rPr>
              <a:t>purus</a:t>
            </a:r>
            <a:r>
              <a:rPr lang="en-US">
                <a:effectLst/>
              </a:rPr>
              <a:t>. </a:t>
            </a:r>
            <a:r>
              <a:rPr lang="en-US" err="1">
                <a:effectLst/>
              </a:rPr>
              <a:t>Rutrum</a:t>
            </a:r>
            <a:r>
              <a:rPr lang="en-US">
                <a:effectLst/>
              </a:rPr>
              <a:t> </a:t>
            </a:r>
            <a:r>
              <a:rPr lang="en-US" err="1">
                <a:effectLst/>
              </a:rPr>
              <a:t>elementum</a:t>
            </a:r>
            <a:r>
              <a:rPr lang="en-US">
                <a:effectLst/>
              </a:rPr>
              <a:t> </a:t>
            </a:r>
            <a:r>
              <a:rPr lang="en-US" err="1">
                <a:effectLst/>
              </a:rPr>
              <a:t>viverra</a:t>
            </a:r>
            <a:r>
              <a:rPr lang="en-US">
                <a:effectLst/>
              </a:rPr>
              <a:t> </a:t>
            </a:r>
            <a:r>
              <a:rPr lang="en-US" err="1">
                <a:effectLst/>
              </a:rPr>
              <a:t>eget</a:t>
            </a:r>
            <a:r>
              <a:rPr lang="en-US">
                <a:effectLst/>
              </a:rPr>
              <a:t> </a:t>
            </a:r>
            <a:r>
              <a:rPr lang="en-US" err="1">
                <a:effectLst/>
              </a:rPr>
              <a:t>elementum</a:t>
            </a:r>
            <a:r>
              <a:rPr lang="en-US">
                <a:effectLst/>
              </a:rPr>
              <a:t> </a:t>
            </a:r>
            <a:r>
              <a:rPr lang="en-US" err="1">
                <a:effectLst/>
              </a:rPr>
              <a:t>facilisi</a:t>
            </a:r>
            <a:r>
              <a:rPr lang="en-US">
                <a:effectLst/>
              </a:rPr>
              <a:t>.</a:t>
            </a:r>
            <a:endParaRPr lang="en-US"/>
          </a:p>
        </p:txBody>
      </p:sp>
      <p:sp>
        <p:nvSpPr>
          <p:cNvPr id="5" name="Text Placeholder 3">
            <a:extLst>
              <a:ext uri="{FF2B5EF4-FFF2-40B4-BE49-F238E27FC236}">
                <a16:creationId xmlns:a16="http://schemas.microsoft.com/office/drawing/2014/main" id="{D95502E6-18BC-A30D-79C7-6DD1417DDBDE}"/>
              </a:ext>
            </a:extLst>
          </p:cNvPr>
          <p:cNvSpPr>
            <a:spLocks noGrp="1"/>
          </p:cNvSpPr>
          <p:nvPr>
            <p:ph type="body" sz="quarter" idx="37" hasCustomPrompt="1"/>
          </p:nvPr>
        </p:nvSpPr>
        <p:spPr>
          <a:xfrm>
            <a:off x="496888" y="6664414"/>
            <a:ext cx="6720840" cy="1179810"/>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6" name="Text Placeholder 3">
            <a:extLst>
              <a:ext uri="{FF2B5EF4-FFF2-40B4-BE49-F238E27FC236}">
                <a16:creationId xmlns:a16="http://schemas.microsoft.com/office/drawing/2014/main" id="{497402C4-C68C-6884-2853-58536F026BA7}"/>
              </a:ext>
            </a:extLst>
          </p:cNvPr>
          <p:cNvSpPr>
            <a:spLocks noGrp="1"/>
          </p:cNvSpPr>
          <p:nvPr>
            <p:ph type="body" sz="quarter" idx="38" hasCustomPrompt="1"/>
          </p:nvPr>
        </p:nvSpPr>
        <p:spPr>
          <a:xfrm>
            <a:off x="8699420" y="6664414"/>
            <a:ext cx="6720840" cy="1179810"/>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7" name="Content Placeholder 14">
            <a:extLst>
              <a:ext uri="{FF2B5EF4-FFF2-40B4-BE49-F238E27FC236}">
                <a16:creationId xmlns:a16="http://schemas.microsoft.com/office/drawing/2014/main" id="{F39CC9AD-AD42-DB14-D272-5FC6BD957FBB}"/>
              </a:ext>
            </a:extLst>
          </p:cNvPr>
          <p:cNvSpPr>
            <a:spLocks noGrp="1"/>
          </p:cNvSpPr>
          <p:nvPr>
            <p:ph sz="quarter" idx="95" hasCustomPrompt="1"/>
          </p:nvPr>
        </p:nvSpPr>
        <p:spPr>
          <a:xfrm>
            <a:off x="512127" y="6229537"/>
            <a:ext cx="6720840" cy="9144"/>
          </a:xfrm>
          <a:solidFill>
            <a:schemeClr val="tx1"/>
          </a:solidFill>
        </p:spPr>
        <p:txBody>
          <a:bodyPr lIns="0" tIns="91440" rIns="0" bIns="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a:t>This line is editable</a:t>
            </a:r>
          </a:p>
        </p:txBody>
      </p:sp>
      <p:sp>
        <p:nvSpPr>
          <p:cNvPr id="8" name="Content Placeholder 14">
            <a:extLst>
              <a:ext uri="{FF2B5EF4-FFF2-40B4-BE49-F238E27FC236}">
                <a16:creationId xmlns:a16="http://schemas.microsoft.com/office/drawing/2014/main" id="{C6D84950-B0DA-AFBF-1C29-2D4D52139CB9}"/>
              </a:ext>
            </a:extLst>
          </p:cNvPr>
          <p:cNvSpPr>
            <a:spLocks noGrp="1"/>
          </p:cNvSpPr>
          <p:nvPr>
            <p:ph sz="quarter" idx="96" hasCustomPrompt="1"/>
          </p:nvPr>
        </p:nvSpPr>
        <p:spPr>
          <a:xfrm>
            <a:off x="8714659" y="6229537"/>
            <a:ext cx="6720840" cy="9144"/>
          </a:xfrm>
          <a:solidFill>
            <a:schemeClr val="tx1"/>
          </a:solidFill>
        </p:spPr>
        <p:txBody>
          <a:bodyPr lIns="0" tIns="91440" rIns="0" bIns="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a:t>This line is editable</a:t>
            </a:r>
          </a:p>
        </p:txBody>
      </p:sp>
      <p:sp>
        <p:nvSpPr>
          <p:cNvPr id="9" name="Text Placeholder 4">
            <a:extLst>
              <a:ext uri="{FF2B5EF4-FFF2-40B4-BE49-F238E27FC236}">
                <a16:creationId xmlns:a16="http://schemas.microsoft.com/office/drawing/2014/main" id="{427847FF-D88A-D6D5-D959-DF64F101904B}"/>
              </a:ext>
            </a:extLst>
          </p:cNvPr>
          <p:cNvSpPr>
            <a:spLocks noGrp="1"/>
          </p:cNvSpPr>
          <p:nvPr>
            <p:ph type="body" sz="quarter" idx="97" hasCustomPrompt="1"/>
          </p:nvPr>
        </p:nvSpPr>
        <p:spPr>
          <a:xfrm>
            <a:off x="16886714" y="8413466"/>
            <a:ext cx="5446712" cy="2023374"/>
          </a:xfrm>
        </p:spPr>
        <p:txBody>
          <a:bodyPr lIns="0" tIns="0" r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a:t>
            </a:r>
            <a:endParaRPr lang="en-US">
              <a:effectLst/>
            </a:endParaRPr>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err="1">
                <a:effectLst/>
              </a:rPr>
              <a:t>enim</a:t>
            </a:r>
            <a:r>
              <a:rPr lang="en-US">
                <a:effectLst/>
              </a:rPr>
              <a:t> </a:t>
            </a:r>
            <a:r>
              <a:rPr lang="en-US" err="1">
                <a:effectLst/>
              </a:rPr>
              <a:t>blandit</a:t>
            </a:r>
            <a:r>
              <a:rPr lang="en-US">
                <a:effectLst/>
              </a:rPr>
              <a:t> in </a:t>
            </a:r>
            <a:r>
              <a:rPr lang="en-US" err="1">
                <a:effectLst/>
              </a:rPr>
              <a:t>justo</a:t>
            </a:r>
            <a:r>
              <a:rPr lang="en-US">
                <a:effectLst/>
              </a:rPr>
              <a:t> cursus </a:t>
            </a:r>
            <a:r>
              <a:rPr lang="en-US" err="1">
                <a:effectLst/>
              </a:rPr>
              <a:t>volutpat</a:t>
            </a:r>
            <a:r>
              <a:rPr lang="en-US">
                <a:effectLst/>
              </a:rPr>
              <a:t>. At </a:t>
            </a:r>
            <a:r>
              <a:rPr lang="en-US" err="1">
                <a:effectLst/>
              </a:rPr>
              <a:t>congue</a:t>
            </a:r>
            <a:r>
              <a:rPr lang="en-US">
                <a:effectLst/>
              </a:rPr>
              <a:t> at tempus </a:t>
            </a:r>
            <a:r>
              <a:rPr lang="en-US" err="1">
                <a:effectLst/>
              </a:rPr>
              <a:t>purus</a:t>
            </a:r>
            <a:r>
              <a:rPr lang="en-US">
                <a:effectLst/>
              </a:rPr>
              <a:t>. </a:t>
            </a:r>
            <a:r>
              <a:rPr lang="en-US" err="1">
                <a:effectLst/>
              </a:rPr>
              <a:t>Rutrum</a:t>
            </a:r>
            <a:r>
              <a:rPr lang="en-US">
                <a:effectLst/>
              </a:rPr>
              <a:t> </a:t>
            </a:r>
            <a:r>
              <a:rPr lang="en-US" err="1">
                <a:effectLst/>
              </a:rPr>
              <a:t>elementum</a:t>
            </a:r>
            <a:r>
              <a:rPr lang="en-US">
                <a:effectLst/>
              </a:rPr>
              <a:t> </a:t>
            </a:r>
            <a:r>
              <a:rPr lang="en-US" err="1">
                <a:effectLst/>
              </a:rPr>
              <a:t>viverra</a:t>
            </a:r>
            <a:r>
              <a:rPr lang="en-US">
                <a:effectLst/>
              </a:rPr>
              <a:t> </a:t>
            </a:r>
            <a:r>
              <a:rPr lang="en-US" err="1">
                <a:effectLst/>
              </a:rPr>
              <a:t>eget</a:t>
            </a:r>
            <a:r>
              <a:rPr lang="en-US">
                <a:effectLst/>
              </a:rPr>
              <a:t> </a:t>
            </a:r>
            <a:r>
              <a:rPr lang="en-US" err="1">
                <a:effectLst/>
              </a:rPr>
              <a:t>elementum</a:t>
            </a:r>
            <a:r>
              <a:rPr lang="en-US">
                <a:effectLst/>
              </a:rPr>
              <a:t> </a:t>
            </a:r>
            <a:r>
              <a:rPr lang="en-US" err="1">
                <a:effectLst/>
              </a:rPr>
              <a:t>facilisi</a:t>
            </a:r>
            <a:r>
              <a:rPr lang="en-US">
                <a:effectLst/>
              </a:rPr>
              <a:t>.</a:t>
            </a:r>
            <a:endParaRPr lang="en-US"/>
          </a:p>
        </p:txBody>
      </p:sp>
      <p:sp>
        <p:nvSpPr>
          <p:cNvPr id="11" name="Text Placeholder 3">
            <a:extLst>
              <a:ext uri="{FF2B5EF4-FFF2-40B4-BE49-F238E27FC236}">
                <a16:creationId xmlns:a16="http://schemas.microsoft.com/office/drawing/2014/main" id="{73F25DEF-061F-3C02-C8FA-5986FC0EFC31}"/>
              </a:ext>
            </a:extLst>
          </p:cNvPr>
          <p:cNvSpPr>
            <a:spLocks noGrp="1"/>
          </p:cNvSpPr>
          <p:nvPr>
            <p:ph type="body" sz="quarter" idx="98" hasCustomPrompt="1"/>
          </p:nvPr>
        </p:nvSpPr>
        <p:spPr>
          <a:xfrm>
            <a:off x="16886714" y="6664414"/>
            <a:ext cx="6720840" cy="1179810"/>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a:effectLst/>
              </a:rPr>
              <a:t>TITLE - W SUPREME SEMIBOLD 42PT</a:t>
            </a:r>
          </a:p>
        </p:txBody>
      </p:sp>
      <p:sp>
        <p:nvSpPr>
          <p:cNvPr id="12" name="Content Placeholder 14">
            <a:extLst>
              <a:ext uri="{FF2B5EF4-FFF2-40B4-BE49-F238E27FC236}">
                <a16:creationId xmlns:a16="http://schemas.microsoft.com/office/drawing/2014/main" id="{7ACE19D2-AC5A-2F1A-BB70-A22EDDD19228}"/>
              </a:ext>
            </a:extLst>
          </p:cNvPr>
          <p:cNvSpPr>
            <a:spLocks noGrp="1"/>
          </p:cNvSpPr>
          <p:nvPr>
            <p:ph sz="quarter" idx="99" hasCustomPrompt="1"/>
          </p:nvPr>
        </p:nvSpPr>
        <p:spPr>
          <a:xfrm>
            <a:off x="16901953" y="6229537"/>
            <a:ext cx="6720840" cy="9144"/>
          </a:xfrm>
          <a:solidFill>
            <a:schemeClr val="tx1"/>
          </a:solidFill>
        </p:spPr>
        <p:txBody>
          <a:bodyPr lIns="0" tIns="91440" rIns="0" bIns="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a:t>This line is editable</a:t>
            </a:r>
          </a:p>
        </p:txBody>
      </p:sp>
      <p:sp>
        <p:nvSpPr>
          <p:cNvPr id="13" name="TextBox 12">
            <a:extLst>
              <a:ext uri="{FF2B5EF4-FFF2-40B4-BE49-F238E27FC236}">
                <a16:creationId xmlns:a16="http://schemas.microsoft.com/office/drawing/2014/main" id="{0DD5BF05-6839-0F18-5DC7-43FA2DE31BB7}"/>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588262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ig Headline + 4 Text Boxe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33623"/>
            <a:ext cx="19392900" cy="3074649"/>
          </a:xfrm>
          <a:prstGeom prst="rect">
            <a:avLst/>
          </a:prstGeom>
        </p:spPr>
        <p:txBody>
          <a:bodyPr lIns="0" tIns="0" rIns="0" bIns="0">
            <a:noAutofit/>
          </a:bodyPr>
          <a:lstStyle>
            <a:lvl1pPr>
              <a:lnSpc>
                <a:spcPts val="9800"/>
              </a:lnSpc>
              <a:defRPr sz="10200" b="1" i="0" cap="all" spc="-150" baseline="0">
                <a:latin typeface="W Supreme SemiBold" panose="020B0504010101010103" pitchFamily="34" charset="77"/>
                <a:cs typeface="W Supreme SemiBold" panose="020B0504010101010103" pitchFamily="34" charset="77"/>
              </a:defRPr>
            </a:lvl1pPr>
          </a:lstStyle>
          <a:p>
            <a:pPr lvl="0"/>
            <a:r>
              <a:rPr lang="en-US" dirty="0">
                <a:effectLst/>
              </a:rPr>
              <a:t>TITLE – w supreme </a:t>
            </a:r>
            <a:br>
              <a:rPr lang="en-US" dirty="0">
                <a:effectLst/>
              </a:rPr>
            </a:br>
            <a:r>
              <a:rPr lang="en-US" dirty="0">
                <a:effectLst/>
              </a:rPr>
              <a:t>semibold 102pt</a:t>
            </a:r>
          </a:p>
        </p:txBody>
      </p:sp>
      <p:sp>
        <p:nvSpPr>
          <p:cNvPr id="10" name="Text Placeholder 24">
            <a:extLst>
              <a:ext uri="{FF2B5EF4-FFF2-40B4-BE49-F238E27FC236}">
                <a16:creationId xmlns:a16="http://schemas.microsoft.com/office/drawing/2014/main" id="{79D76E0B-B7DE-254F-B990-83D38B10C8D1}"/>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3" name="Text Placeholder 4">
            <a:extLst>
              <a:ext uri="{FF2B5EF4-FFF2-40B4-BE49-F238E27FC236}">
                <a16:creationId xmlns:a16="http://schemas.microsoft.com/office/drawing/2014/main" id="{163CC888-61D4-6567-77EB-87CF1B1C5E8C}"/>
              </a:ext>
            </a:extLst>
          </p:cNvPr>
          <p:cNvSpPr>
            <a:spLocks noGrp="1"/>
          </p:cNvSpPr>
          <p:nvPr>
            <p:ph type="body" sz="quarter" idx="34" hasCustomPrompt="1"/>
          </p:nvPr>
        </p:nvSpPr>
        <p:spPr>
          <a:xfrm>
            <a:off x="498476" y="7656110"/>
            <a:ext cx="3818691" cy="3083793"/>
          </a:xfrm>
        </p:spPr>
        <p:txBody>
          <a:bodyPr lIns="0" tIns="0" rIns="0">
            <a:spAutoFit/>
          </a:bodyPr>
          <a:lstStyle>
            <a:lvl1pPr marL="17463" marR="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sz="1400" b="0" i="0">
                <a:latin typeface="W Supreme Medium" panose="020B0504010101010103" pitchFamily="34" charset="77"/>
                <a:cs typeface="W Supreme Medium" panose="020B0504010101010103" pitchFamily="34" charset="77"/>
              </a:defRPr>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est.</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dirty="0">
                <a:effectLst/>
              </a:rPr>
              <a:t> </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a:t>
            </a:r>
          </a:p>
        </p:txBody>
      </p:sp>
      <p:sp>
        <p:nvSpPr>
          <p:cNvPr id="14" name="Text Placeholder 3">
            <a:extLst>
              <a:ext uri="{FF2B5EF4-FFF2-40B4-BE49-F238E27FC236}">
                <a16:creationId xmlns:a16="http://schemas.microsoft.com/office/drawing/2014/main" id="{A10D21F6-9EE9-83F7-FE30-EBCC9D4932A9}"/>
              </a:ext>
            </a:extLst>
          </p:cNvPr>
          <p:cNvSpPr>
            <a:spLocks noGrp="1"/>
          </p:cNvSpPr>
          <p:nvPr>
            <p:ph type="body" sz="quarter" idx="37" hasCustomPrompt="1"/>
          </p:nvPr>
        </p:nvSpPr>
        <p:spPr>
          <a:xfrm>
            <a:off x="496887" y="6664414"/>
            <a:ext cx="3822192" cy="643574"/>
          </a:xfrm>
          <a:prstGeom prst="rect">
            <a:avLst/>
          </a:prstGeom>
        </p:spPr>
        <p:txBody>
          <a:bodyPr lIns="0" tIns="0" rIns="0" bIns="0">
            <a:spAutoFit/>
          </a:bodyPr>
          <a:lstStyle>
            <a:lvl1pPr>
              <a:lnSpc>
                <a:spcPts val="2600"/>
              </a:lnSpc>
              <a:spcBef>
                <a:spcPts val="0"/>
              </a:spcBef>
              <a:defRPr sz="21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21PT</a:t>
            </a:r>
          </a:p>
        </p:txBody>
      </p:sp>
      <p:sp>
        <p:nvSpPr>
          <p:cNvPr id="15" name="Content Placeholder 14">
            <a:extLst>
              <a:ext uri="{FF2B5EF4-FFF2-40B4-BE49-F238E27FC236}">
                <a16:creationId xmlns:a16="http://schemas.microsoft.com/office/drawing/2014/main" id="{78DD1C6A-BD66-1C1A-EADE-AE6D4D8E2B1B}"/>
              </a:ext>
            </a:extLst>
          </p:cNvPr>
          <p:cNvSpPr>
            <a:spLocks noGrp="1"/>
          </p:cNvSpPr>
          <p:nvPr>
            <p:ph sz="quarter" idx="95" hasCustomPrompt="1"/>
          </p:nvPr>
        </p:nvSpPr>
        <p:spPr>
          <a:xfrm>
            <a:off x="512127" y="6229537"/>
            <a:ext cx="3822192" cy="9144"/>
          </a:xfrm>
          <a:solidFill>
            <a:schemeClr val="tx1"/>
          </a:solidFill>
        </p:spPr>
        <p:txBody>
          <a:bodyPr lIns="0" tIns="91440" rIns="0" bIns="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dirty="0"/>
              <a:t>This line is editable</a:t>
            </a:r>
          </a:p>
        </p:txBody>
      </p:sp>
      <p:sp>
        <p:nvSpPr>
          <p:cNvPr id="16" name="Text Placeholder 4">
            <a:extLst>
              <a:ext uri="{FF2B5EF4-FFF2-40B4-BE49-F238E27FC236}">
                <a16:creationId xmlns:a16="http://schemas.microsoft.com/office/drawing/2014/main" id="{81AE826E-50FE-FDF7-3859-D908C451BEB5}"/>
              </a:ext>
            </a:extLst>
          </p:cNvPr>
          <p:cNvSpPr>
            <a:spLocks noGrp="1"/>
          </p:cNvSpPr>
          <p:nvPr>
            <p:ph type="body" sz="quarter" idx="96" hasCustomPrompt="1"/>
          </p:nvPr>
        </p:nvSpPr>
        <p:spPr>
          <a:xfrm>
            <a:off x="5332334" y="7618788"/>
            <a:ext cx="3818691" cy="3083793"/>
          </a:xfrm>
        </p:spPr>
        <p:txBody>
          <a:bodyPr lIns="0" tIns="0" rIns="0">
            <a:spAutoFit/>
          </a:bodyPr>
          <a:lstStyle>
            <a:lvl1pPr marL="17463" marR="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sz="1400" b="0" i="0">
                <a:latin typeface="W Supreme Medium" panose="020B0504010101010103" pitchFamily="34" charset="77"/>
                <a:cs typeface="W Supreme Medium" panose="020B0504010101010103" pitchFamily="34"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a:t>
            </a:r>
            <a:r>
              <a:rPr lang="en-US">
                <a:effectLst/>
              </a:rPr>
              <a:t> </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est.</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 </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Montes, </a:t>
            </a:r>
            <a:r>
              <a:rPr lang="en-US" err="1">
                <a:effectLst/>
              </a:rPr>
              <a:t>turpis</a:t>
            </a:r>
            <a:r>
              <a:rPr lang="en-US">
                <a:effectLst/>
              </a:rPr>
              <a:t> </a:t>
            </a:r>
            <a:r>
              <a:rPr lang="en-US" err="1">
                <a:effectLst/>
              </a:rPr>
              <a:t>sem</a:t>
            </a:r>
            <a:r>
              <a:rPr lang="en-US">
                <a:effectLst/>
              </a:rPr>
              <a:t> </a:t>
            </a:r>
            <a:r>
              <a:rPr lang="en-US" err="1">
                <a:effectLst/>
              </a:rPr>
              <a:t>pretium</a:t>
            </a:r>
            <a:r>
              <a:rPr lang="en-US">
                <a:effectLst/>
              </a:rPr>
              <a:t> vitae, </a:t>
            </a:r>
            <a:r>
              <a:rPr lang="en-US" err="1">
                <a:effectLst/>
              </a:rPr>
              <a:t>ullamcorper</a:t>
            </a:r>
            <a:r>
              <a:rPr lang="en-US">
                <a:effectLst/>
              </a:rPr>
              <a:t> </a:t>
            </a:r>
            <a:r>
              <a:rPr lang="en-US" err="1">
                <a:effectLst/>
              </a:rPr>
              <a:t>purus</a:t>
            </a:r>
            <a:r>
              <a:rPr lang="en-US">
                <a:effectLst/>
              </a:rPr>
              <a:t> sociis </a:t>
            </a:r>
            <a:r>
              <a:rPr lang="en-US" err="1">
                <a:effectLst/>
              </a:rPr>
              <a:t>dignissim</a:t>
            </a:r>
            <a:r>
              <a:rPr lang="en-US">
                <a:effectLst/>
              </a:rPr>
              <a:t>. </a:t>
            </a:r>
            <a:r>
              <a:rPr lang="en-US" err="1">
                <a:effectLst/>
              </a:rPr>
              <a:t>Arcu</a:t>
            </a:r>
            <a:r>
              <a:rPr lang="en-US">
                <a:effectLst/>
              </a:rPr>
              <a:t>, </a:t>
            </a:r>
            <a:r>
              <a:rPr lang="en-US" err="1">
                <a:effectLst/>
              </a:rPr>
              <a:t>aliquam</a:t>
            </a:r>
            <a:r>
              <a:rPr lang="en-US">
                <a:effectLst/>
              </a:rPr>
              <a:t> id </a:t>
            </a:r>
            <a:r>
              <a:rPr lang="en-US" err="1">
                <a:effectLst/>
              </a:rPr>
              <a:t>erat</a:t>
            </a:r>
            <a:r>
              <a:rPr lang="en-US">
                <a:effectLst/>
              </a:rPr>
              <a:t> vitae gravida sed </a:t>
            </a:r>
            <a:r>
              <a:rPr lang="en-US" err="1">
                <a:effectLst/>
              </a:rPr>
              <a:t>porttitor</a:t>
            </a:r>
            <a:r>
              <a:rPr lang="en-US">
                <a:effectLst/>
              </a:rPr>
              <a:t> convallis. Massa </a:t>
            </a:r>
            <a:r>
              <a:rPr lang="en-US" err="1">
                <a:effectLst/>
              </a:rPr>
              <a:t>pretium</a:t>
            </a:r>
            <a:r>
              <a:rPr lang="en-US">
                <a:effectLst/>
              </a:rPr>
              <a:t>, </a:t>
            </a:r>
            <a:r>
              <a:rPr lang="en-US" err="1">
                <a:effectLst/>
              </a:rPr>
              <a:t>ullamcorper</a:t>
            </a:r>
            <a:r>
              <a:rPr lang="en-US">
                <a:effectLst/>
              </a:rPr>
              <a:t> </a:t>
            </a:r>
            <a:r>
              <a:rPr lang="en-US" err="1">
                <a:effectLst/>
              </a:rPr>
              <a:t>eget</a:t>
            </a:r>
            <a:r>
              <a:rPr lang="en-US">
                <a:effectLst/>
              </a:rPr>
              <a:t> </a:t>
            </a:r>
            <a:r>
              <a:rPr lang="en-US" err="1">
                <a:effectLst/>
              </a:rPr>
              <a:t>arcu</a:t>
            </a:r>
            <a:r>
              <a:rPr lang="en-US">
                <a:effectLst/>
              </a:rPr>
              <a:t>, sit. Et a </a:t>
            </a:r>
            <a:r>
              <a:rPr lang="en-US" err="1">
                <a:effectLst/>
              </a:rPr>
              <a:t>tellus</a:t>
            </a:r>
            <a:r>
              <a:rPr lang="en-US">
                <a:effectLst/>
              </a:rPr>
              <a:t> </a:t>
            </a:r>
            <a:r>
              <a:rPr lang="en-US" err="1">
                <a:effectLst/>
              </a:rPr>
              <a:t>metus</a:t>
            </a:r>
            <a:r>
              <a:rPr lang="en-US">
                <a:effectLst/>
              </a:rPr>
              <a:t> </a:t>
            </a:r>
            <a:r>
              <a:rPr lang="en-US" err="1">
                <a:effectLst/>
              </a:rPr>
              <a:t>eget</a:t>
            </a:r>
            <a:r>
              <a:rPr lang="en-US">
                <a:effectLst/>
              </a:rPr>
              <a:t> </a:t>
            </a:r>
            <a:r>
              <a:rPr lang="en-US" err="1">
                <a:effectLst/>
              </a:rPr>
              <a:t>egestas</a:t>
            </a:r>
            <a:r>
              <a:rPr lang="en-US">
                <a:effectLst/>
              </a:rPr>
              <a:t> </a:t>
            </a:r>
            <a:r>
              <a:rPr lang="en-US" err="1">
                <a:effectLst/>
              </a:rPr>
              <a:t>amet</a:t>
            </a:r>
            <a:r>
              <a:rPr lang="en-US">
                <a:effectLst/>
              </a:rPr>
              <a:t> </a:t>
            </a:r>
            <a:r>
              <a:rPr lang="en-US" err="1">
                <a:effectLst/>
              </a:rPr>
              <a:t>enim</a:t>
            </a:r>
            <a:r>
              <a:rPr lang="en-US">
                <a:effectLst/>
              </a:rPr>
              <a:t>. </a:t>
            </a:r>
            <a:r>
              <a:rPr lang="en-US" err="1">
                <a:effectLst/>
              </a:rPr>
              <a:t>Lobortis</a:t>
            </a:r>
            <a:r>
              <a:rPr lang="en-US">
                <a:effectLst/>
              </a:rPr>
              <a:t>.</a:t>
            </a:r>
          </a:p>
        </p:txBody>
      </p:sp>
      <p:sp>
        <p:nvSpPr>
          <p:cNvPr id="17" name="Text Placeholder 3">
            <a:extLst>
              <a:ext uri="{FF2B5EF4-FFF2-40B4-BE49-F238E27FC236}">
                <a16:creationId xmlns:a16="http://schemas.microsoft.com/office/drawing/2014/main" id="{B16C0C9F-DEE0-53EE-0055-F73F4ECB9EC4}"/>
              </a:ext>
            </a:extLst>
          </p:cNvPr>
          <p:cNvSpPr>
            <a:spLocks noGrp="1"/>
          </p:cNvSpPr>
          <p:nvPr>
            <p:ph type="body" sz="quarter" idx="97" hasCustomPrompt="1"/>
          </p:nvPr>
        </p:nvSpPr>
        <p:spPr>
          <a:xfrm>
            <a:off x="5330745" y="6664414"/>
            <a:ext cx="3822192" cy="643574"/>
          </a:xfrm>
          <a:prstGeom prst="rect">
            <a:avLst/>
          </a:prstGeom>
        </p:spPr>
        <p:txBody>
          <a:bodyPr lIns="0" tIns="0" rIns="0" bIns="0">
            <a:spAutoFit/>
          </a:bodyPr>
          <a:lstStyle>
            <a:lvl1pPr>
              <a:lnSpc>
                <a:spcPts val="2600"/>
              </a:lnSpc>
              <a:spcBef>
                <a:spcPts val="0"/>
              </a:spcBef>
              <a:defRPr sz="2100" b="1" i="0" cap="all" baseline="0">
                <a:latin typeface="W Supreme SemiBold" panose="020B0504010101010103" pitchFamily="34" charset="77"/>
                <a:cs typeface="W Supreme SemiBold" panose="020B0504010101010103" pitchFamily="34" charset="77"/>
              </a:defRPr>
            </a:lvl1pPr>
          </a:lstStyle>
          <a:p>
            <a:pPr lvl="0"/>
            <a:r>
              <a:rPr lang="en-US">
                <a:effectLst/>
              </a:rPr>
              <a:t>TITLE - W SUPREME SEMIBOLD 21PT</a:t>
            </a:r>
          </a:p>
        </p:txBody>
      </p:sp>
      <p:sp>
        <p:nvSpPr>
          <p:cNvPr id="18" name="Content Placeholder 14">
            <a:extLst>
              <a:ext uri="{FF2B5EF4-FFF2-40B4-BE49-F238E27FC236}">
                <a16:creationId xmlns:a16="http://schemas.microsoft.com/office/drawing/2014/main" id="{AD8F260B-D16A-9C42-7963-4905B85047CC}"/>
              </a:ext>
            </a:extLst>
          </p:cNvPr>
          <p:cNvSpPr>
            <a:spLocks noGrp="1"/>
          </p:cNvSpPr>
          <p:nvPr>
            <p:ph sz="quarter" idx="98" hasCustomPrompt="1"/>
          </p:nvPr>
        </p:nvSpPr>
        <p:spPr>
          <a:xfrm>
            <a:off x="5334246" y="6229537"/>
            <a:ext cx="3822192" cy="9144"/>
          </a:xfrm>
          <a:solidFill>
            <a:schemeClr val="tx1"/>
          </a:solidFill>
        </p:spPr>
        <p:txBody>
          <a:bodyPr lIns="0" tIns="91440" rIns="0" bIns="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a:t>This line is editable</a:t>
            </a:r>
          </a:p>
        </p:txBody>
      </p:sp>
      <p:sp>
        <p:nvSpPr>
          <p:cNvPr id="19" name="Text Placeholder 4">
            <a:extLst>
              <a:ext uri="{FF2B5EF4-FFF2-40B4-BE49-F238E27FC236}">
                <a16:creationId xmlns:a16="http://schemas.microsoft.com/office/drawing/2014/main" id="{B171E281-6AE4-1352-FEA8-E5DDB6074716}"/>
              </a:ext>
            </a:extLst>
          </p:cNvPr>
          <p:cNvSpPr>
            <a:spLocks noGrp="1"/>
          </p:cNvSpPr>
          <p:nvPr>
            <p:ph type="body" sz="quarter" idx="99" hasCustomPrompt="1"/>
          </p:nvPr>
        </p:nvSpPr>
        <p:spPr>
          <a:xfrm>
            <a:off x="10157954" y="7618788"/>
            <a:ext cx="3818691" cy="3083793"/>
          </a:xfrm>
        </p:spPr>
        <p:txBody>
          <a:bodyPr lIns="0" tIns="0" rIns="0">
            <a:spAutoFit/>
          </a:bodyPr>
          <a:lstStyle>
            <a:lvl1pPr marL="17463" marR="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sz="1400" b="0" i="0">
                <a:latin typeface="W Supreme Medium" panose="020B0504010101010103" pitchFamily="34" charset="77"/>
                <a:cs typeface="W Supreme Medium" panose="020B0504010101010103" pitchFamily="34"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a:t>
            </a:r>
            <a:r>
              <a:rPr lang="en-US">
                <a:effectLst/>
              </a:rPr>
              <a:t> </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est.</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 </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Montes, </a:t>
            </a:r>
            <a:r>
              <a:rPr lang="en-US" err="1">
                <a:effectLst/>
              </a:rPr>
              <a:t>turpis</a:t>
            </a:r>
            <a:r>
              <a:rPr lang="en-US">
                <a:effectLst/>
              </a:rPr>
              <a:t> </a:t>
            </a:r>
            <a:r>
              <a:rPr lang="en-US" err="1">
                <a:effectLst/>
              </a:rPr>
              <a:t>sem</a:t>
            </a:r>
            <a:r>
              <a:rPr lang="en-US">
                <a:effectLst/>
              </a:rPr>
              <a:t> </a:t>
            </a:r>
            <a:r>
              <a:rPr lang="en-US" err="1">
                <a:effectLst/>
              </a:rPr>
              <a:t>pretium</a:t>
            </a:r>
            <a:r>
              <a:rPr lang="en-US">
                <a:effectLst/>
              </a:rPr>
              <a:t> vitae, </a:t>
            </a:r>
            <a:r>
              <a:rPr lang="en-US" err="1">
                <a:effectLst/>
              </a:rPr>
              <a:t>ullamcorper</a:t>
            </a:r>
            <a:r>
              <a:rPr lang="en-US">
                <a:effectLst/>
              </a:rPr>
              <a:t> </a:t>
            </a:r>
            <a:r>
              <a:rPr lang="en-US" err="1">
                <a:effectLst/>
              </a:rPr>
              <a:t>purus</a:t>
            </a:r>
            <a:r>
              <a:rPr lang="en-US">
                <a:effectLst/>
              </a:rPr>
              <a:t> sociis </a:t>
            </a:r>
            <a:r>
              <a:rPr lang="en-US" err="1">
                <a:effectLst/>
              </a:rPr>
              <a:t>dignissim</a:t>
            </a:r>
            <a:r>
              <a:rPr lang="en-US">
                <a:effectLst/>
              </a:rPr>
              <a:t>. </a:t>
            </a:r>
            <a:r>
              <a:rPr lang="en-US" err="1">
                <a:effectLst/>
              </a:rPr>
              <a:t>Arcu</a:t>
            </a:r>
            <a:r>
              <a:rPr lang="en-US">
                <a:effectLst/>
              </a:rPr>
              <a:t>, </a:t>
            </a:r>
            <a:r>
              <a:rPr lang="en-US" err="1">
                <a:effectLst/>
              </a:rPr>
              <a:t>aliquam</a:t>
            </a:r>
            <a:r>
              <a:rPr lang="en-US">
                <a:effectLst/>
              </a:rPr>
              <a:t> id </a:t>
            </a:r>
            <a:r>
              <a:rPr lang="en-US" err="1">
                <a:effectLst/>
              </a:rPr>
              <a:t>erat</a:t>
            </a:r>
            <a:r>
              <a:rPr lang="en-US">
                <a:effectLst/>
              </a:rPr>
              <a:t> vitae gravida sed </a:t>
            </a:r>
            <a:r>
              <a:rPr lang="en-US" err="1">
                <a:effectLst/>
              </a:rPr>
              <a:t>porttitor</a:t>
            </a:r>
            <a:r>
              <a:rPr lang="en-US">
                <a:effectLst/>
              </a:rPr>
              <a:t> convallis. Massa </a:t>
            </a:r>
            <a:r>
              <a:rPr lang="en-US" err="1">
                <a:effectLst/>
              </a:rPr>
              <a:t>pretium</a:t>
            </a:r>
            <a:r>
              <a:rPr lang="en-US">
                <a:effectLst/>
              </a:rPr>
              <a:t>, </a:t>
            </a:r>
            <a:r>
              <a:rPr lang="en-US" err="1">
                <a:effectLst/>
              </a:rPr>
              <a:t>ullamcorper</a:t>
            </a:r>
            <a:r>
              <a:rPr lang="en-US">
                <a:effectLst/>
              </a:rPr>
              <a:t> </a:t>
            </a:r>
            <a:r>
              <a:rPr lang="en-US" err="1">
                <a:effectLst/>
              </a:rPr>
              <a:t>eget</a:t>
            </a:r>
            <a:r>
              <a:rPr lang="en-US">
                <a:effectLst/>
              </a:rPr>
              <a:t> </a:t>
            </a:r>
            <a:r>
              <a:rPr lang="en-US" err="1">
                <a:effectLst/>
              </a:rPr>
              <a:t>arcu</a:t>
            </a:r>
            <a:r>
              <a:rPr lang="en-US">
                <a:effectLst/>
              </a:rPr>
              <a:t>, sit. Et a </a:t>
            </a:r>
            <a:r>
              <a:rPr lang="en-US" err="1">
                <a:effectLst/>
              </a:rPr>
              <a:t>tellus</a:t>
            </a:r>
            <a:r>
              <a:rPr lang="en-US">
                <a:effectLst/>
              </a:rPr>
              <a:t> </a:t>
            </a:r>
            <a:r>
              <a:rPr lang="en-US" err="1">
                <a:effectLst/>
              </a:rPr>
              <a:t>metus</a:t>
            </a:r>
            <a:r>
              <a:rPr lang="en-US">
                <a:effectLst/>
              </a:rPr>
              <a:t> </a:t>
            </a:r>
            <a:r>
              <a:rPr lang="en-US" err="1">
                <a:effectLst/>
              </a:rPr>
              <a:t>eget</a:t>
            </a:r>
            <a:r>
              <a:rPr lang="en-US">
                <a:effectLst/>
              </a:rPr>
              <a:t> </a:t>
            </a:r>
            <a:r>
              <a:rPr lang="en-US" err="1">
                <a:effectLst/>
              </a:rPr>
              <a:t>egestas</a:t>
            </a:r>
            <a:r>
              <a:rPr lang="en-US">
                <a:effectLst/>
              </a:rPr>
              <a:t> </a:t>
            </a:r>
            <a:r>
              <a:rPr lang="en-US" err="1">
                <a:effectLst/>
              </a:rPr>
              <a:t>amet</a:t>
            </a:r>
            <a:r>
              <a:rPr lang="en-US">
                <a:effectLst/>
              </a:rPr>
              <a:t> </a:t>
            </a:r>
            <a:r>
              <a:rPr lang="en-US" err="1">
                <a:effectLst/>
              </a:rPr>
              <a:t>enim</a:t>
            </a:r>
            <a:r>
              <a:rPr lang="en-US">
                <a:effectLst/>
              </a:rPr>
              <a:t>. </a:t>
            </a:r>
            <a:r>
              <a:rPr lang="en-US" err="1">
                <a:effectLst/>
              </a:rPr>
              <a:t>Lobortis</a:t>
            </a:r>
            <a:r>
              <a:rPr lang="en-US">
                <a:effectLst/>
              </a:rPr>
              <a:t>.</a:t>
            </a:r>
          </a:p>
        </p:txBody>
      </p:sp>
      <p:sp>
        <p:nvSpPr>
          <p:cNvPr id="20" name="Text Placeholder 3">
            <a:extLst>
              <a:ext uri="{FF2B5EF4-FFF2-40B4-BE49-F238E27FC236}">
                <a16:creationId xmlns:a16="http://schemas.microsoft.com/office/drawing/2014/main" id="{2C9B000D-9878-D018-A2C1-16D5B087B772}"/>
              </a:ext>
            </a:extLst>
          </p:cNvPr>
          <p:cNvSpPr>
            <a:spLocks noGrp="1"/>
          </p:cNvSpPr>
          <p:nvPr>
            <p:ph type="body" sz="quarter" idx="100" hasCustomPrompt="1"/>
          </p:nvPr>
        </p:nvSpPr>
        <p:spPr>
          <a:xfrm>
            <a:off x="10156365" y="6664414"/>
            <a:ext cx="3822192" cy="643574"/>
          </a:xfrm>
          <a:prstGeom prst="rect">
            <a:avLst/>
          </a:prstGeom>
        </p:spPr>
        <p:txBody>
          <a:bodyPr lIns="0" tIns="0" rIns="0" bIns="0">
            <a:spAutoFit/>
          </a:bodyPr>
          <a:lstStyle>
            <a:lvl1pPr>
              <a:lnSpc>
                <a:spcPts val="2600"/>
              </a:lnSpc>
              <a:spcBef>
                <a:spcPts val="0"/>
              </a:spcBef>
              <a:defRPr sz="2100" b="1" i="0" cap="all" baseline="0">
                <a:latin typeface="W Supreme SemiBold" panose="020B0504010101010103" pitchFamily="34" charset="77"/>
                <a:cs typeface="W Supreme SemiBold" panose="020B0504010101010103" pitchFamily="34" charset="77"/>
              </a:defRPr>
            </a:lvl1pPr>
          </a:lstStyle>
          <a:p>
            <a:pPr lvl="0"/>
            <a:r>
              <a:rPr lang="en-US">
                <a:effectLst/>
              </a:rPr>
              <a:t>TITLE - W SUPREME SEMIBOLD 21PT</a:t>
            </a:r>
          </a:p>
        </p:txBody>
      </p:sp>
      <p:sp>
        <p:nvSpPr>
          <p:cNvPr id="21" name="Content Placeholder 14">
            <a:extLst>
              <a:ext uri="{FF2B5EF4-FFF2-40B4-BE49-F238E27FC236}">
                <a16:creationId xmlns:a16="http://schemas.microsoft.com/office/drawing/2014/main" id="{8DF49BCC-D382-5928-EE86-465151EFAD85}"/>
              </a:ext>
            </a:extLst>
          </p:cNvPr>
          <p:cNvSpPr>
            <a:spLocks noGrp="1"/>
          </p:cNvSpPr>
          <p:nvPr>
            <p:ph sz="quarter" idx="101" hasCustomPrompt="1"/>
          </p:nvPr>
        </p:nvSpPr>
        <p:spPr>
          <a:xfrm>
            <a:off x="10156365" y="6229537"/>
            <a:ext cx="3822192" cy="9144"/>
          </a:xfrm>
          <a:solidFill>
            <a:schemeClr val="tx1"/>
          </a:solidFill>
        </p:spPr>
        <p:txBody>
          <a:bodyPr lIns="0" tIns="91440" rIns="0" bIns="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a:t>This line is editable</a:t>
            </a:r>
          </a:p>
        </p:txBody>
      </p:sp>
      <p:sp>
        <p:nvSpPr>
          <p:cNvPr id="22" name="Text Placeholder 4">
            <a:extLst>
              <a:ext uri="{FF2B5EF4-FFF2-40B4-BE49-F238E27FC236}">
                <a16:creationId xmlns:a16="http://schemas.microsoft.com/office/drawing/2014/main" id="{A9E63D18-32D4-7BCD-6D81-78260F00AC4E}"/>
              </a:ext>
            </a:extLst>
          </p:cNvPr>
          <p:cNvSpPr>
            <a:spLocks noGrp="1"/>
          </p:cNvSpPr>
          <p:nvPr>
            <p:ph type="body" sz="quarter" idx="102" hasCustomPrompt="1"/>
          </p:nvPr>
        </p:nvSpPr>
        <p:spPr>
          <a:xfrm>
            <a:off x="14980073" y="7618788"/>
            <a:ext cx="3818691" cy="3083793"/>
          </a:xfrm>
        </p:spPr>
        <p:txBody>
          <a:bodyPr lIns="0" tIns="0" rIns="0">
            <a:spAutoFit/>
          </a:bodyPr>
          <a:lstStyle>
            <a:lvl1pPr marL="17463" marR="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sz="1400" b="0" i="0">
                <a:latin typeface="W Supreme Medium" panose="020B0504010101010103" pitchFamily="34" charset="77"/>
                <a:cs typeface="W Supreme Medium" panose="020B0504010101010103" pitchFamily="34"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a:t>
            </a:r>
            <a:r>
              <a:rPr lang="en-US">
                <a:effectLst/>
              </a:rPr>
              <a:t> </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est.</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 </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Montes, </a:t>
            </a:r>
            <a:r>
              <a:rPr lang="en-US" err="1">
                <a:effectLst/>
              </a:rPr>
              <a:t>turpis</a:t>
            </a:r>
            <a:r>
              <a:rPr lang="en-US">
                <a:effectLst/>
              </a:rPr>
              <a:t> </a:t>
            </a:r>
            <a:r>
              <a:rPr lang="en-US" err="1">
                <a:effectLst/>
              </a:rPr>
              <a:t>sem</a:t>
            </a:r>
            <a:r>
              <a:rPr lang="en-US">
                <a:effectLst/>
              </a:rPr>
              <a:t> </a:t>
            </a:r>
            <a:r>
              <a:rPr lang="en-US" err="1">
                <a:effectLst/>
              </a:rPr>
              <a:t>pretium</a:t>
            </a:r>
            <a:r>
              <a:rPr lang="en-US">
                <a:effectLst/>
              </a:rPr>
              <a:t> vitae, </a:t>
            </a:r>
            <a:r>
              <a:rPr lang="en-US" err="1">
                <a:effectLst/>
              </a:rPr>
              <a:t>ullamcorper</a:t>
            </a:r>
            <a:r>
              <a:rPr lang="en-US">
                <a:effectLst/>
              </a:rPr>
              <a:t> </a:t>
            </a:r>
            <a:r>
              <a:rPr lang="en-US" err="1">
                <a:effectLst/>
              </a:rPr>
              <a:t>purus</a:t>
            </a:r>
            <a:r>
              <a:rPr lang="en-US">
                <a:effectLst/>
              </a:rPr>
              <a:t> sociis </a:t>
            </a:r>
            <a:r>
              <a:rPr lang="en-US" err="1">
                <a:effectLst/>
              </a:rPr>
              <a:t>dignissim</a:t>
            </a:r>
            <a:r>
              <a:rPr lang="en-US">
                <a:effectLst/>
              </a:rPr>
              <a:t>. </a:t>
            </a:r>
            <a:r>
              <a:rPr lang="en-US" err="1">
                <a:effectLst/>
              </a:rPr>
              <a:t>Arcu</a:t>
            </a:r>
            <a:r>
              <a:rPr lang="en-US">
                <a:effectLst/>
              </a:rPr>
              <a:t>, </a:t>
            </a:r>
            <a:r>
              <a:rPr lang="en-US" err="1">
                <a:effectLst/>
              </a:rPr>
              <a:t>aliquam</a:t>
            </a:r>
            <a:r>
              <a:rPr lang="en-US">
                <a:effectLst/>
              </a:rPr>
              <a:t> id </a:t>
            </a:r>
            <a:r>
              <a:rPr lang="en-US" err="1">
                <a:effectLst/>
              </a:rPr>
              <a:t>erat</a:t>
            </a:r>
            <a:r>
              <a:rPr lang="en-US">
                <a:effectLst/>
              </a:rPr>
              <a:t> vitae gravida sed </a:t>
            </a:r>
            <a:r>
              <a:rPr lang="en-US" err="1">
                <a:effectLst/>
              </a:rPr>
              <a:t>porttitor</a:t>
            </a:r>
            <a:r>
              <a:rPr lang="en-US">
                <a:effectLst/>
              </a:rPr>
              <a:t> convallis. Massa </a:t>
            </a:r>
            <a:r>
              <a:rPr lang="en-US" err="1">
                <a:effectLst/>
              </a:rPr>
              <a:t>pretium</a:t>
            </a:r>
            <a:r>
              <a:rPr lang="en-US">
                <a:effectLst/>
              </a:rPr>
              <a:t>, </a:t>
            </a:r>
            <a:r>
              <a:rPr lang="en-US" err="1">
                <a:effectLst/>
              </a:rPr>
              <a:t>ullamcorper</a:t>
            </a:r>
            <a:r>
              <a:rPr lang="en-US">
                <a:effectLst/>
              </a:rPr>
              <a:t> </a:t>
            </a:r>
            <a:r>
              <a:rPr lang="en-US" err="1">
                <a:effectLst/>
              </a:rPr>
              <a:t>eget</a:t>
            </a:r>
            <a:r>
              <a:rPr lang="en-US">
                <a:effectLst/>
              </a:rPr>
              <a:t> </a:t>
            </a:r>
            <a:r>
              <a:rPr lang="en-US" err="1">
                <a:effectLst/>
              </a:rPr>
              <a:t>arcu</a:t>
            </a:r>
            <a:r>
              <a:rPr lang="en-US">
                <a:effectLst/>
              </a:rPr>
              <a:t>, sit. Et a </a:t>
            </a:r>
            <a:r>
              <a:rPr lang="en-US" err="1">
                <a:effectLst/>
              </a:rPr>
              <a:t>tellus</a:t>
            </a:r>
            <a:r>
              <a:rPr lang="en-US">
                <a:effectLst/>
              </a:rPr>
              <a:t> </a:t>
            </a:r>
            <a:r>
              <a:rPr lang="en-US" err="1">
                <a:effectLst/>
              </a:rPr>
              <a:t>metus</a:t>
            </a:r>
            <a:r>
              <a:rPr lang="en-US">
                <a:effectLst/>
              </a:rPr>
              <a:t> </a:t>
            </a:r>
            <a:r>
              <a:rPr lang="en-US" err="1">
                <a:effectLst/>
              </a:rPr>
              <a:t>eget</a:t>
            </a:r>
            <a:r>
              <a:rPr lang="en-US">
                <a:effectLst/>
              </a:rPr>
              <a:t> </a:t>
            </a:r>
            <a:r>
              <a:rPr lang="en-US" err="1">
                <a:effectLst/>
              </a:rPr>
              <a:t>egestas</a:t>
            </a:r>
            <a:r>
              <a:rPr lang="en-US">
                <a:effectLst/>
              </a:rPr>
              <a:t> </a:t>
            </a:r>
            <a:r>
              <a:rPr lang="en-US" err="1">
                <a:effectLst/>
              </a:rPr>
              <a:t>amet</a:t>
            </a:r>
            <a:r>
              <a:rPr lang="en-US">
                <a:effectLst/>
              </a:rPr>
              <a:t> </a:t>
            </a:r>
            <a:r>
              <a:rPr lang="en-US" err="1">
                <a:effectLst/>
              </a:rPr>
              <a:t>enim</a:t>
            </a:r>
            <a:r>
              <a:rPr lang="en-US">
                <a:effectLst/>
              </a:rPr>
              <a:t>. </a:t>
            </a:r>
            <a:r>
              <a:rPr lang="en-US" err="1">
                <a:effectLst/>
              </a:rPr>
              <a:t>Lobortis</a:t>
            </a:r>
            <a:r>
              <a:rPr lang="en-US">
                <a:effectLst/>
              </a:rPr>
              <a:t>.</a:t>
            </a:r>
          </a:p>
        </p:txBody>
      </p:sp>
      <p:sp>
        <p:nvSpPr>
          <p:cNvPr id="23" name="Text Placeholder 3">
            <a:extLst>
              <a:ext uri="{FF2B5EF4-FFF2-40B4-BE49-F238E27FC236}">
                <a16:creationId xmlns:a16="http://schemas.microsoft.com/office/drawing/2014/main" id="{4946FF22-19E0-5DEB-6275-A168BB29EDC9}"/>
              </a:ext>
            </a:extLst>
          </p:cNvPr>
          <p:cNvSpPr>
            <a:spLocks noGrp="1"/>
          </p:cNvSpPr>
          <p:nvPr>
            <p:ph type="body" sz="quarter" idx="103" hasCustomPrompt="1"/>
          </p:nvPr>
        </p:nvSpPr>
        <p:spPr>
          <a:xfrm>
            <a:off x="14978484" y="6664414"/>
            <a:ext cx="3822192" cy="643574"/>
          </a:xfrm>
          <a:prstGeom prst="rect">
            <a:avLst/>
          </a:prstGeom>
        </p:spPr>
        <p:txBody>
          <a:bodyPr lIns="0" tIns="0" rIns="0" bIns="0">
            <a:spAutoFit/>
          </a:bodyPr>
          <a:lstStyle>
            <a:lvl1pPr>
              <a:lnSpc>
                <a:spcPts val="2600"/>
              </a:lnSpc>
              <a:spcBef>
                <a:spcPts val="0"/>
              </a:spcBef>
              <a:defRPr sz="2100" b="1" i="0" cap="all" baseline="0">
                <a:latin typeface="W Supreme SemiBold" panose="020B0504010101010103" pitchFamily="34" charset="77"/>
                <a:cs typeface="W Supreme SemiBold" panose="020B0504010101010103" pitchFamily="34" charset="77"/>
              </a:defRPr>
            </a:lvl1pPr>
          </a:lstStyle>
          <a:p>
            <a:pPr lvl="0"/>
            <a:r>
              <a:rPr lang="en-US">
                <a:effectLst/>
              </a:rPr>
              <a:t>TITLE - W SUPREME SEMIBOLD 21PT</a:t>
            </a:r>
          </a:p>
        </p:txBody>
      </p:sp>
      <p:sp>
        <p:nvSpPr>
          <p:cNvPr id="24" name="Content Placeholder 14">
            <a:extLst>
              <a:ext uri="{FF2B5EF4-FFF2-40B4-BE49-F238E27FC236}">
                <a16:creationId xmlns:a16="http://schemas.microsoft.com/office/drawing/2014/main" id="{98C1AB78-07B7-F021-0723-CAE485C6577C}"/>
              </a:ext>
            </a:extLst>
          </p:cNvPr>
          <p:cNvSpPr>
            <a:spLocks noGrp="1"/>
          </p:cNvSpPr>
          <p:nvPr>
            <p:ph sz="quarter" idx="104" hasCustomPrompt="1"/>
          </p:nvPr>
        </p:nvSpPr>
        <p:spPr>
          <a:xfrm>
            <a:off x="14978484" y="6229537"/>
            <a:ext cx="3822192" cy="9144"/>
          </a:xfrm>
          <a:solidFill>
            <a:schemeClr val="tx1"/>
          </a:solidFill>
        </p:spPr>
        <p:txBody>
          <a:bodyPr lIns="0" tIns="91440" rIns="0" bIns="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a:t>This line is editable</a:t>
            </a:r>
          </a:p>
        </p:txBody>
      </p:sp>
      <p:sp>
        <p:nvSpPr>
          <p:cNvPr id="25" name="Text Placeholder 4">
            <a:extLst>
              <a:ext uri="{FF2B5EF4-FFF2-40B4-BE49-F238E27FC236}">
                <a16:creationId xmlns:a16="http://schemas.microsoft.com/office/drawing/2014/main" id="{E888388E-46A7-372B-8501-8C358467DF6B}"/>
              </a:ext>
            </a:extLst>
          </p:cNvPr>
          <p:cNvSpPr>
            <a:spLocks noGrp="1"/>
          </p:cNvSpPr>
          <p:nvPr>
            <p:ph type="body" sz="quarter" idx="105" hasCustomPrompt="1"/>
          </p:nvPr>
        </p:nvSpPr>
        <p:spPr>
          <a:xfrm>
            <a:off x="19786950" y="7618788"/>
            <a:ext cx="3818691" cy="3083793"/>
          </a:xfrm>
        </p:spPr>
        <p:txBody>
          <a:bodyPr lIns="0" tIns="0" rIns="0">
            <a:spAutoFit/>
          </a:bodyPr>
          <a:lstStyle>
            <a:lvl1pPr marL="17463" marR="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sz="1400" b="0" i="0">
                <a:latin typeface="W Supreme Medium" panose="020B0504010101010103" pitchFamily="34" charset="77"/>
                <a:cs typeface="W Supreme Medium" panose="020B0504010101010103" pitchFamily="34"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a:t>
            </a:r>
            <a:r>
              <a:rPr lang="en-US">
                <a:effectLst/>
              </a:rPr>
              <a:t> </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est.</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 </a:t>
            </a:r>
          </a:p>
          <a:p>
            <a:pPr marL="17463" marR="0" lvl="0" indent="0" algn="l" defTabSz="1828800" rtl="0" eaLnBrk="1" fontAlgn="auto" latinLnBrk="0" hangingPunct="1">
              <a:lnSpc>
                <a:spcPts val="17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Montes, </a:t>
            </a:r>
            <a:r>
              <a:rPr lang="en-US" err="1">
                <a:effectLst/>
              </a:rPr>
              <a:t>turpis</a:t>
            </a:r>
            <a:r>
              <a:rPr lang="en-US">
                <a:effectLst/>
              </a:rPr>
              <a:t> </a:t>
            </a:r>
            <a:r>
              <a:rPr lang="en-US" err="1">
                <a:effectLst/>
              </a:rPr>
              <a:t>sem</a:t>
            </a:r>
            <a:r>
              <a:rPr lang="en-US">
                <a:effectLst/>
              </a:rPr>
              <a:t> </a:t>
            </a:r>
            <a:r>
              <a:rPr lang="en-US" err="1">
                <a:effectLst/>
              </a:rPr>
              <a:t>pretium</a:t>
            </a:r>
            <a:r>
              <a:rPr lang="en-US">
                <a:effectLst/>
              </a:rPr>
              <a:t> vitae, </a:t>
            </a:r>
            <a:r>
              <a:rPr lang="en-US" err="1">
                <a:effectLst/>
              </a:rPr>
              <a:t>ullamcorper</a:t>
            </a:r>
            <a:r>
              <a:rPr lang="en-US">
                <a:effectLst/>
              </a:rPr>
              <a:t> </a:t>
            </a:r>
            <a:r>
              <a:rPr lang="en-US" err="1">
                <a:effectLst/>
              </a:rPr>
              <a:t>purus</a:t>
            </a:r>
            <a:r>
              <a:rPr lang="en-US">
                <a:effectLst/>
              </a:rPr>
              <a:t> sociis </a:t>
            </a:r>
            <a:r>
              <a:rPr lang="en-US" err="1">
                <a:effectLst/>
              </a:rPr>
              <a:t>dignissim</a:t>
            </a:r>
            <a:r>
              <a:rPr lang="en-US">
                <a:effectLst/>
              </a:rPr>
              <a:t>. </a:t>
            </a:r>
            <a:r>
              <a:rPr lang="en-US" err="1">
                <a:effectLst/>
              </a:rPr>
              <a:t>Arcu</a:t>
            </a:r>
            <a:r>
              <a:rPr lang="en-US">
                <a:effectLst/>
              </a:rPr>
              <a:t>, </a:t>
            </a:r>
            <a:r>
              <a:rPr lang="en-US" err="1">
                <a:effectLst/>
              </a:rPr>
              <a:t>aliquam</a:t>
            </a:r>
            <a:r>
              <a:rPr lang="en-US">
                <a:effectLst/>
              </a:rPr>
              <a:t> id </a:t>
            </a:r>
            <a:r>
              <a:rPr lang="en-US" err="1">
                <a:effectLst/>
              </a:rPr>
              <a:t>erat</a:t>
            </a:r>
            <a:r>
              <a:rPr lang="en-US">
                <a:effectLst/>
              </a:rPr>
              <a:t> vitae gravida sed </a:t>
            </a:r>
            <a:r>
              <a:rPr lang="en-US" err="1">
                <a:effectLst/>
              </a:rPr>
              <a:t>porttitor</a:t>
            </a:r>
            <a:r>
              <a:rPr lang="en-US">
                <a:effectLst/>
              </a:rPr>
              <a:t> convallis. Massa </a:t>
            </a:r>
            <a:r>
              <a:rPr lang="en-US" err="1">
                <a:effectLst/>
              </a:rPr>
              <a:t>pretium</a:t>
            </a:r>
            <a:r>
              <a:rPr lang="en-US">
                <a:effectLst/>
              </a:rPr>
              <a:t>, </a:t>
            </a:r>
            <a:r>
              <a:rPr lang="en-US" err="1">
                <a:effectLst/>
              </a:rPr>
              <a:t>ullamcorper</a:t>
            </a:r>
            <a:r>
              <a:rPr lang="en-US">
                <a:effectLst/>
              </a:rPr>
              <a:t> </a:t>
            </a:r>
            <a:r>
              <a:rPr lang="en-US" err="1">
                <a:effectLst/>
              </a:rPr>
              <a:t>eget</a:t>
            </a:r>
            <a:r>
              <a:rPr lang="en-US">
                <a:effectLst/>
              </a:rPr>
              <a:t> </a:t>
            </a:r>
            <a:r>
              <a:rPr lang="en-US" err="1">
                <a:effectLst/>
              </a:rPr>
              <a:t>arcu</a:t>
            </a:r>
            <a:r>
              <a:rPr lang="en-US">
                <a:effectLst/>
              </a:rPr>
              <a:t>, sit. Et a </a:t>
            </a:r>
            <a:r>
              <a:rPr lang="en-US" err="1">
                <a:effectLst/>
              </a:rPr>
              <a:t>tellus</a:t>
            </a:r>
            <a:r>
              <a:rPr lang="en-US">
                <a:effectLst/>
              </a:rPr>
              <a:t> </a:t>
            </a:r>
            <a:r>
              <a:rPr lang="en-US" err="1">
                <a:effectLst/>
              </a:rPr>
              <a:t>metus</a:t>
            </a:r>
            <a:r>
              <a:rPr lang="en-US">
                <a:effectLst/>
              </a:rPr>
              <a:t> </a:t>
            </a:r>
            <a:r>
              <a:rPr lang="en-US" err="1">
                <a:effectLst/>
              </a:rPr>
              <a:t>eget</a:t>
            </a:r>
            <a:r>
              <a:rPr lang="en-US">
                <a:effectLst/>
              </a:rPr>
              <a:t> </a:t>
            </a:r>
            <a:r>
              <a:rPr lang="en-US" err="1">
                <a:effectLst/>
              </a:rPr>
              <a:t>egestas</a:t>
            </a:r>
            <a:r>
              <a:rPr lang="en-US">
                <a:effectLst/>
              </a:rPr>
              <a:t> </a:t>
            </a:r>
            <a:r>
              <a:rPr lang="en-US" err="1">
                <a:effectLst/>
              </a:rPr>
              <a:t>amet</a:t>
            </a:r>
            <a:r>
              <a:rPr lang="en-US">
                <a:effectLst/>
              </a:rPr>
              <a:t> </a:t>
            </a:r>
            <a:r>
              <a:rPr lang="en-US" err="1">
                <a:effectLst/>
              </a:rPr>
              <a:t>enim</a:t>
            </a:r>
            <a:r>
              <a:rPr lang="en-US">
                <a:effectLst/>
              </a:rPr>
              <a:t>. </a:t>
            </a:r>
            <a:r>
              <a:rPr lang="en-US" err="1">
                <a:effectLst/>
              </a:rPr>
              <a:t>Lobortis</a:t>
            </a:r>
            <a:r>
              <a:rPr lang="en-US">
                <a:effectLst/>
              </a:rPr>
              <a:t>.</a:t>
            </a:r>
          </a:p>
        </p:txBody>
      </p:sp>
      <p:sp>
        <p:nvSpPr>
          <p:cNvPr id="26" name="Text Placeholder 3">
            <a:extLst>
              <a:ext uri="{FF2B5EF4-FFF2-40B4-BE49-F238E27FC236}">
                <a16:creationId xmlns:a16="http://schemas.microsoft.com/office/drawing/2014/main" id="{A9B126C9-A508-848E-4A1A-0EAE4F9D6B7D}"/>
              </a:ext>
            </a:extLst>
          </p:cNvPr>
          <p:cNvSpPr>
            <a:spLocks noGrp="1"/>
          </p:cNvSpPr>
          <p:nvPr>
            <p:ph type="body" sz="quarter" idx="106" hasCustomPrompt="1"/>
          </p:nvPr>
        </p:nvSpPr>
        <p:spPr>
          <a:xfrm>
            <a:off x="19785361" y="6664414"/>
            <a:ext cx="3822192" cy="643574"/>
          </a:xfrm>
          <a:prstGeom prst="rect">
            <a:avLst/>
          </a:prstGeom>
        </p:spPr>
        <p:txBody>
          <a:bodyPr lIns="0" tIns="0" rIns="0" bIns="0">
            <a:spAutoFit/>
          </a:bodyPr>
          <a:lstStyle>
            <a:lvl1pPr>
              <a:lnSpc>
                <a:spcPts val="2600"/>
              </a:lnSpc>
              <a:spcBef>
                <a:spcPts val="0"/>
              </a:spcBef>
              <a:defRPr sz="2100" b="1" i="0" cap="all" baseline="0">
                <a:latin typeface="W Supreme SemiBold" panose="020B0504010101010103" pitchFamily="34" charset="77"/>
                <a:cs typeface="W Supreme SemiBold" panose="020B0504010101010103" pitchFamily="34" charset="77"/>
              </a:defRPr>
            </a:lvl1pPr>
          </a:lstStyle>
          <a:p>
            <a:pPr lvl="0"/>
            <a:r>
              <a:rPr lang="en-US">
                <a:effectLst/>
              </a:rPr>
              <a:t>TITLE - W SUPREME SEMIBOLD 21PT</a:t>
            </a:r>
          </a:p>
        </p:txBody>
      </p:sp>
      <p:sp>
        <p:nvSpPr>
          <p:cNvPr id="27" name="Content Placeholder 14">
            <a:extLst>
              <a:ext uri="{FF2B5EF4-FFF2-40B4-BE49-F238E27FC236}">
                <a16:creationId xmlns:a16="http://schemas.microsoft.com/office/drawing/2014/main" id="{2BA19066-5B9D-536C-F831-0ADD3E48A4A0}"/>
              </a:ext>
            </a:extLst>
          </p:cNvPr>
          <p:cNvSpPr>
            <a:spLocks noGrp="1"/>
          </p:cNvSpPr>
          <p:nvPr>
            <p:ph sz="quarter" idx="107" hasCustomPrompt="1"/>
          </p:nvPr>
        </p:nvSpPr>
        <p:spPr>
          <a:xfrm>
            <a:off x="19800601" y="6229537"/>
            <a:ext cx="3822192" cy="9144"/>
          </a:xfrm>
          <a:solidFill>
            <a:schemeClr val="tx1"/>
          </a:solidFill>
        </p:spPr>
        <p:txBody>
          <a:bodyPr lIns="0" tIns="91440" rIns="0" bIns="0">
            <a:noAutofit/>
          </a:bodyPr>
          <a:lstStyle>
            <a:lvl1pPr>
              <a:lnSpc>
                <a:spcPct val="100000"/>
              </a:lnSpc>
              <a:defRPr sz="1000" b="0" i="0">
                <a:latin typeface="W Supreme Medium" panose="020B0504010101010103" pitchFamily="34" charset="77"/>
                <a:cs typeface="W Supreme Medium" panose="020B0504010101010103" pitchFamily="34" charset="77"/>
              </a:defRPr>
            </a:lvl1pPr>
          </a:lstStyle>
          <a:p>
            <a:pPr lvl="0"/>
            <a:r>
              <a:rPr lang="en-US"/>
              <a:t>This line is editable</a:t>
            </a:r>
          </a:p>
        </p:txBody>
      </p:sp>
      <p:sp>
        <p:nvSpPr>
          <p:cNvPr id="2" name="TextBox 1">
            <a:extLst>
              <a:ext uri="{FF2B5EF4-FFF2-40B4-BE49-F238E27FC236}">
                <a16:creationId xmlns:a16="http://schemas.microsoft.com/office/drawing/2014/main" id="{7BF43178-EA6B-A81B-9389-06E116E3AC6D}"/>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380944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Chart Placeholder 5">
            <a:extLst>
              <a:ext uri="{FF2B5EF4-FFF2-40B4-BE49-F238E27FC236}">
                <a16:creationId xmlns:a16="http://schemas.microsoft.com/office/drawing/2014/main" id="{4504B2BA-3CEE-AF6B-C29D-A35A326CF7EE}"/>
              </a:ext>
            </a:extLst>
          </p:cNvPr>
          <p:cNvSpPr>
            <a:spLocks noGrp="1"/>
          </p:cNvSpPr>
          <p:nvPr>
            <p:ph type="chart" sz="quarter" idx="11"/>
          </p:nvPr>
        </p:nvSpPr>
        <p:spPr>
          <a:xfrm>
            <a:off x="496888" y="5966192"/>
            <a:ext cx="23125905" cy="6110288"/>
          </a:xfrm>
        </p:spPr>
        <p:txBody>
          <a:bodyPr/>
          <a:lstStyle/>
          <a:p>
            <a:endParaRPr lang="en-US" dirty="0"/>
          </a:p>
        </p:txBody>
      </p:sp>
      <p:sp>
        <p:nvSpPr>
          <p:cNvPr id="4" name="Text Placeholder 3">
            <a:extLst>
              <a:ext uri="{FF2B5EF4-FFF2-40B4-BE49-F238E27FC236}">
                <a16:creationId xmlns:a16="http://schemas.microsoft.com/office/drawing/2014/main" id="{D4D78916-F1DE-E705-2886-8A19FF15FE6A}"/>
              </a:ext>
            </a:extLst>
          </p:cNvPr>
          <p:cNvSpPr>
            <a:spLocks noGrp="1"/>
          </p:cNvSpPr>
          <p:nvPr>
            <p:ph type="body" sz="quarter" idx="18" hasCustomPrompt="1"/>
          </p:nvPr>
        </p:nvSpPr>
        <p:spPr>
          <a:xfrm>
            <a:off x="496888" y="1316038"/>
            <a:ext cx="6720840" cy="1179810"/>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5" name="Text Placeholder 5">
            <a:extLst>
              <a:ext uri="{FF2B5EF4-FFF2-40B4-BE49-F238E27FC236}">
                <a16:creationId xmlns:a16="http://schemas.microsoft.com/office/drawing/2014/main" id="{EDBC91FC-FBBB-6A9F-F4AE-55C4D81A988B}"/>
              </a:ext>
            </a:extLst>
          </p:cNvPr>
          <p:cNvSpPr>
            <a:spLocks noGrp="1"/>
          </p:cNvSpPr>
          <p:nvPr>
            <p:ph type="body" sz="quarter" idx="27" hasCustomPrompt="1"/>
          </p:nvPr>
        </p:nvSpPr>
        <p:spPr>
          <a:xfrm>
            <a:off x="496888" y="3279054"/>
            <a:ext cx="6720840" cy="1643783"/>
          </a:xfrm>
        </p:spPr>
        <p:txBody>
          <a:bodyPr lIns="0" tIns="0"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6" name="Text Placeholder 24">
            <a:extLst>
              <a:ext uri="{FF2B5EF4-FFF2-40B4-BE49-F238E27FC236}">
                <a16:creationId xmlns:a16="http://schemas.microsoft.com/office/drawing/2014/main" id="{C1E3B476-248A-824B-302E-B7C089AF7D1D}"/>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TextBox 1">
            <a:extLst>
              <a:ext uri="{FF2B5EF4-FFF2-40B4-BE49-F238E27FC236}">
                <a16:creationId xmlns:a16="http://schemas.microsoft.com/office/drawing/2014/main" id="{8355208A-8F72-9633-50F7-093D3118C72F}"/>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279959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 Palettes Guide">
    <p:bg>
      <p:bgPr>
        <a:solidFill>
          <a:srgbClr val="F3F1E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7F42F-0840-2F51-DBFD-A0D454FB6E8C}"/>
              </a:ext>
            </a:extLst>
          </p:cNvPr>
          <p:cNvPicPr>
            <a:picLocks noChangeAspect="1"/>
          </p:cNvPicPr>
          <p:nvPr userDrawn="1"/>
        </p:nvPicPr>
        <p:blipFill>
          <a:blip r:embed="rId2"/>
          <a:srcRect l="5415" t="16829" r="-988" b="19739"/>
          <a:stretch/>
        </p:blipFill>
        <p:spPr>
          <a:xfrm>
            <a:off x="240630" y="-13854"/>
            <a:ext cx="25571260" cy="13114420"/>
          </a:xfrm>
          <a:prstGeom prst="rect">
            <a:avLst/>
          </a:prstGeom>
        </p:spPr>
      </p:pic>
    </p:spTree>
    <p:extLst>
      <p:ext uri="{BB962C8B-B14F-4D97-AF65-F5344CB8AC3E}">
        <p14:creationId xmlns:p14="http://schemas.microsoft.com/office/powerpoint/2010/main" val="1290140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Chart Placeholder 5">
            <a:extLst>
              <a:ext uri="{FF2B5EF4-FFF2-40B4-BE49-F238E27FC236}">
                <a16:creationId xmlns:a16="http://schemas.microsoft.com/office/drawing/2014/main" id="{E310B98B-06EE-D296-2079-8DD32565AA32}"/>
              </a:ext>
            </a:extLst>
          </p:cNvPr>
          <p:cNvSpPr>
            <a:spLocks noGrp="1"/>
          </p:cNvSpPr>
          <p:nvPr>
            <p:ph type="chart" sz="quarter" idx="11"/>
          </p:nvPr>
        </p:nvSpPr>
        <p:spPr>
          <a:xfrm>
            <a:off x="496888" y="5966192"/>
            <a:ext cx="23125905" cy="6110288"/>
          </a:xfrm>
        </p:spPr>
        <p:txBody>
          <a:bodyPr/>
          <a:lstStyle/>
          <a:p>
            <a:endParaRPr lang="en-US" dirty="0"/>
          </a:p>
        </p:txBody>
      </p:sp>
      <p:sp>
        <p:nvSpPr>
          <p:cNvPr id="4" name="Text Placeholder 3">
            <a:extLst>
              <a:ext uri="{FF2B5EF4-FFF2-40B4-BE49-F238E27FC236}">
                <a16:creationId xmlns:a16="http://schemas.microsoft.com/office/drawing/2014/main" id="{5C150063-2FCE-065B-DA51-8E58B6A0E411}"/>
              </a:ext>
            </a:extLst>
          </p:cNvPr>
          <p:cNvSpPr>
            <a:spLocks noGrp="1"/>
          </p:cNvSpPr>
          <p:nvPr>
            <p:ph type="body" sz="quarter" idx="18" hasCustomPrompt="1"/>
          </p:nvPr>
        </p:nvSpPr>
        <p:spPr>
          <a:xfrm>
            <a:off x="496888" y="1316038"/>
            <a:ext cx="6720840" cy="1179810"/>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5" name="Text Placeholder 5">
            <a:extLst>
              <a:ext uri="{FF2B5EF4-FFF2-40B4-BE49-F238E27FC236}">
                <a16:creationId xmlns:a16="http://schemas.microsoft.com/office/drawing/2014/main" id="{CBC820ED-D802-DCEB-1EFA-830B9AAEB092}"/>
              </a:ext>
            </a:extLst>
          </p:cNvPr>
          <p:cNvSpPr>
            <a:spLocks noGrp="1"/>
          </p:cNvSpPr>
          <p:nvPr>
            <p:ph type="body" sz="quarter" idx="27" hasCustomPrompt="1"/>
          </p:nvPr>
        </p:nvSpPr>
        <p:spPr>
          <a:xfrm>
            <a:off x="8040687" y="1316038"/>
            <a:ext cx="15582106" cy="3310906"/>
          </a:xfrm>
        </p:spPr>
        <p:txBody>
          <a:bodyPr wrap="square" lIns="0" tIns="0" rIns="0" bIns="0" numCol="3" spcCol="45720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 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endParaRPr lang="en-US" dirty="0"/>
          </a:p>
        </p:txBody>
      </p:sp>
      <p:sp>
        <p:nvSpPr>
          <p:cNvPr id="6" name="Text Placeholder 24">
            <a:extLst>
              <a:ext uri="{FF2B5EF4-FFF2-40B4-BE49-F238E27FC236}">
                <a16:creationId xmlns:a16="http://schemas.microsoft.com/office/drawing/2014/main" id="{CFF2F78F-1489-EF98-0D1A-F62F43A44306}"/>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TextBox 1">
            <a:extLst>
              <a:ext uri="{FF2B5EF4-FFF2-40B4-BE49-F238E27FC236}">
                <a16:creationId xmlns:a16="http://schemas.microsoft.com/office/drawing/2014/main" id="{9484563D-24FB-7F30-2A52-C3C61CD002B3}"/>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756078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6F840F71-C849-C461-929E-2779C0DFF3B4}"/>
              </a:ext>
            </a:extLst>
          </p:cNvPr>
          <p:cNvSpPr>
            <a:spLocks noGrp="1"/>
          </p:cNvSpPr>
          <p:nvPr>
            <p:ph type="body" sz="quarter" idx="27" hasCustomPrompt="1"/>
          </p:nvPr>
        </p:nvSpPr>
        <p:spPr>
          <a:xfrm>
            <a:off x="16901953" y="1316038"/>
            <a:ext cx="6720840" cy="1643783"/>
          </a:xfrm>
        </p:spPr>
        <p:txBody>
          <a:bodyPr lIns="0" tIns="0"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4" name="Text Placeholder 24">
            <a:extLst>
              <a:ext uri="{FF2B5EF4-FFF2-40B4-BE49-F238E27FC236}">
                <a16:creationId xmlns:a16="http://schemas.microsoft.com/office/drawing/2014/main" id="{FEA9DB3A-F3B5-32E4-15A5-EDC00146B9F2}"/>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3">
            <a:extLst>
              <a:ext uri="{FF2B5EF4-FFF2-40B4-BE49-F238E27FC236}">
                <a16:creationId xmlns:a16="http://schemas.microsoft.com/office/drawing/2014/main" id="{399A31B4-11B0-EAE1-F93F-0E9D20A78E84}"/>
              </a:ext>
            </a:extLst>
          </p:cNvPr>
          <p:cNvSpPr>
            <a:spLocks noGrp="1"/>
          </p:cNvSpPr>
          <p:nvPr>
            <p:ph type="body" sz="quarter" idx="28" hasCustomPrompt="1"/>
          </p:nvPr>
        </p:nvSpPr>
        <p:spPr>
          <a:xfrm>
            <a:off x="496888" y="1345801"/>
            <a:ext cx="15873102" cy="2513509"/>
          </a:xfrm>
          <a:prstGeom prst="rect">
            <a:avLst/>
          </a:prstGeom>
        </p:spPr>
        <p:txBody>
          <a:bodyPr lIns="0" tIns="0" rIns="0" bIns="0">
            <a:spAutoFit/>
          </a:bodyPr>
          <a:lstStyle>
            <a:lvl1pPr>
              <a:lnSpc>
                <a:spcPts val="9800"/>
              </a:lnSpc>
              <a:defRPr sz="10200" b="1" i="0" cap="all" spc="-150" baseline="0">
                <a:latin typeface="W Supreme SemiBold" panose="020B0504010101010103" pitchFamily="34" charset="77"/>
                <a:cs typeface="W Supreme SemiBold" panose="020B0504010101010103" pitchFamily="34" charset="77"/>
              </a:defRPr>
            </a:lvl1pPr>
          </a:lstStyle>
          <a:p>
            <a:pPr lvl="0"/>
            <a:r>
              <a:rPr lang="en-US" dirty="0">
                <a:effectLst/>
              </a:rPr>
              <a:t>Title – w supreme</a:t>
            </a:r>
            <a:br>
              <a:rPr lang="en-US" dirty="0">
                <a:effectLst/>
              </a:rPr>
            </a:br>
            <a:r>
              <a:rPr lang="en-US" dirty="0">
                <a:effectLst/>
              </a:rPr>
              <a:t>semibold 102pt</a:t>
            </a:r>
          </a:p>
        </p:txBody>
      </p:sp>
      <p:sp>
        <p:nvSpPr>
          <p:cNvPr id="6" name="Chart Placeholder 5">
            <a:extLst>
              <a:ext uri="{FF2B5EF4-FFF2-40B4-BE49-F238E27FC236}">
                <a16:creationId xmlns:a16="http://schemas.microsoft.com/office/drawing/2014/main" id="{56FF1FE6-46DC-5C57-FB8E-DA8E6AFD5829}"/>
              </a:ext>
            </a:extLst>
          </p:cNvPr>
          <p:cNvSpPr>
            <a:spLocks noGrp="1"/>
          </p:cNvSpPr>
          <p:nvPr>
            <p:ph type="chart" sz="quarter" idx="11"/>
          </p:nvPr>
        </p:nvSpPr>
        <p:spPr>
          <a:xfrm>
            <a:off x="496888" y="5966192"/>
            <a:ext cx="23125905" cy="6110288"/>
          </a:xfrm>
        </p:spPr>
        <p:txBody>
          <a:bodyPr/>
          <a:lstStyle/>
          <a:p>
            <a:endParaRPr lang="en-US"/>
          </a:p>
        </p:txBody>
      </p:sp>
      <p:sp>
        <p:nvSpPr>
          <p:cNvPr id="2" name="TextBox 1">
            <a:extLst>
              <a:ext uri="{FF2B5EF4-FFF2-40B4-BE49-F238E27FC236}">
                <a16:creationId xmlns:a16="http://schemas.microsoft.com/office/drawing/2014/main" id="{756293D2-CDDA-D9B7-D8C6-189BC542ADC3}"/>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350111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C7CCD22E-BD46-BDAA-48F7-F539655075F4}"/>
              </a:ext>
            </a:extLst>
          </p:cNvPr>
          <p:cNvSpPr>
            <a:spLocks noGrp="1"/>
          </p:cNvSpPr>
          <p:nvPr>
            <p:ph type="body" sz="quarter" idx="27" hasCustomPrompt="1"/>
          </p:nvPr>
        </p:nvSpPr>
        <p:spPr>
          <a:xfrm>
            <a:off x="16901953" y="1316038"/>
            <a:ext cx="6720840" cy="1643783"/>
          </a:xfrm>
        </p:spPr>
        <p:txBody>
          <a:bodyPr lIns="0" tIns="0"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4" name="Text Placeholder 24">
            <a:extLst>
              <a:ext uri="{FF2B5EF4-FFF2-40B4-BE49-F238E27FC236}">
                <a16:creationId xmlns:a16="http://schemas.microsoft.com/office/drawing/2014/main" id="{6EC8C1EA-EEDC-5AF5-B4BB-8287274781F7}"/>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3">
            <a:extLst>
              <a:ext uri="{FF2B5EF4-FFF2-40B4-BE49-F238E27FC236}">
                <a16:creationId xmlns:a16="http://schemas.microsoft.com/office/drawing/2014/main" id="{61083C8C-03B3-9E8C-1174-87D2257C3900}"/>
              </a:ext>
            </a:extLst>
          </p:cNvPr>
          <p:cNvSpPr>
            <a:spLocks noGrp="1"/>
          </p:cNvSpPr>
          <p:nvPr>
            <p:ph type="body" sz="quarter" idx="28" hasCustomPrompt="1"/>
          </p:nvPr>
        </p:nvSpPr>
        <p:spPr>
          <a:xfrm>
            <a:off x="496888" y="1345801"/>
            <a:ext cx="15873102" cy="2513509"/>
          </a:xfrm>
          <a:prstGeom prst="rect">
            <a:avLst/>
          </a:prstGeom>
        </p:spPr>
        <p:txBody>
          <a:bodyPr lIns="0" tIns="0" rIns="0" bIns="0">
            <a:spAutoFit/>
          </a:bodyPr>
          <a:lstStyle>
            <a:lvl1pPr>
              <a:lnSpc>
                <a:spcPts val="9800"/>
              </a:lnSpc>
              <a:defRPr sz="10200" b="1" i="0" cap="all" spc="-150" baseline="0">
                <a:latin typeface="W Supreme SemiBold" panose="020B0504010101010103" pitchFamily="34" charset="77"/>
                <a:cs typeface="W Supreme SemiBold" panose="020B0504010101010103" pitchFamily="34" charset="77"/>
              </a:defRPr>
            </a:lvl1pPr>
          </a:lstStyle>
          <a:p>
            <a:pPr lvl="0"/>
            <a:r>
              <a:rPr lang="en-US" dirty="0">
                <a:effectLst/>
              </a:rPr>
              <a:t>TITLE – W SUPREME</a:t>
            </a:r>
            <a:br>
              <a:rPr lang="en-US" dirty="0">
                <a:effectLst/>
              </a:rPr>
            </a:br>
            <a:r>
              <a:rPr lang="en-US" dirty="0">
                <a:effectLst/>
              </a:rPr>
              <a:t>SEMIBOLD 102PT</a:t>
            </a:r>
          </a:p>
        </p:txBody>
      </p:sp>
      <p:sp>
        <p:nvSpPr>
          <p:cNvPr id="6" name="Chart Placeholder 5">
            <a:extLst>
              <a:ext uri="{FF2B5EF4-FFF2-40B4-BE49-F238E27FC236}">
                <a16:creationId xmlns:a16="http://schemas.microsoft.com/office/drawing/2014/main" id="{01EC19C5-49AA-03F5-7733-327DA9C31065}"/>
              </a:ext>
            </a:extLst>
          </p:cNvPr>
          <p:cNvSpPr>
            <a:spLocks noGrp="1"/>
          </p:cNvSpPr>
          <p:nvPr>
            <p:ph type="chart" sz="quarter" idx="11"/>
          </p:nvPr>
        </p:nvSpPr>
        <p:spPr>
          <a:xfrm>
            <a:off x="496888" y="5966192"/>
            <a:ext cx="23125905" cy="6110288"/>
          </a:xfrm>
        </p:spPr>
        <p:txBody>
          <a:bodyPr/>
          <a:lstStyle/>
          <a:p>
            <a:endParaRPr lang="en-US" dirty="0"/>
          </a:p>
        </p:txBody>
      </p:sp>
      <p:sp>
        <p:nvSpPr>
          <p:cNvPr id="2" name="TextBox 1">
            <a:extLst>
              <a:ext uri="{FF2B5EF4-FFF2-40B4-BE49-F238E27FC236}">
                <a16:creationId xmlns:a16="http://schemas.microsoft.com/office/drawing/2014/main" id="{44D7E2B8-F6BE-94B7-F6F9-230E7134103B}"/>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1868058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Chart Placeholder 5">
            <a:extLst>
              <a:ext uri="{FF2B5EF4-FFF2-40B4-BE49-F238E27FC236}">
                <a16:creationId xmlns:a16="http://schemas.microsoft.com/office/drawing/2014/main" id="{66804865-F45B-230D-B7C7-2EB79911FF6E}"/>
              </a:ext>
            </a:extLst>
          </p:cNvPr>
          <p:cNvSpPr>
            <a:spLocks noGrp="1"/>
          </p:cNvSpPr>
          <p:nvPr>
            <p:ph type="chart" sz="quarter" idx="11"/>
          </p:nvPr>
        </p:nvSpPr>
        <p:spPr>
          <a:xfrm>
            <a:off x="7926387" y="1316038"/>
            <a:ext cx="15700248" cy="11475720"/>
          </a:xfrm>
        </p:spPr>
        <p:txBody>
          <a:bodyPr/>
          <a:lstStyle/>
          <a:p>
            <a:endParaRPr lang="en-US"/>
          </a:p>
        </p:txBody>
      </p:sp>
      <p:sp>
        <p:nvSpPr>
          <p:cNvPr id="4" name="Text Placeholder 3">
            <a:extLst>
              <a:ext uri="{FF2B5EF4-FFF2-40B4-BE49-F238E27FC236}">
                <a16:creationId xmlns:a16="http://schemas.microsoft.com/office/drawing/2014/main" id="{5984F491-2BA9-6348-4717-C7C2C1FBCC63}"/>
              </a:ext>
            </a:extLst>
          </p:cNvPr>
          <p:cNvSpPr>
            <a:spLocks noGrp="1"/>
          </p:cNvSpPr>
          <p:nvPr>
            <p:ph type="body" sz="quarter" idx="18" hasCustomPrompt="1"/>
          </p:nvPr>
        </p:nvSpPr>
        <p:spPr>
          <a:xfrm>
            <a:off x="496888" y="1316038"/>
            <a:ext cx="6720840" cy="1179810"/>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5" name="Text Placeholder 5">
            <a:extLst>
              <a:ext uri="{FF2B5EF4-FFF2-40B4-BE49-F238E27FC236}">
                <a16:creationId xmlns:a16="http://schemas.microsoft.com/office/drawing/2014/main" id="{11120095-991F-84EE-1C79-DEFCDF474281}"/>
              </a:ext>
            </a:extLst>
          </p:cNvPr>
          <p:cNvSpPr>
            <a:spLocks noGrp="1"/>
          </p:cNvSpPr>
          <p:nvPr>
            <p:ph type="body" sz="quarter" idx="27" hasCustomPrompt="1"/>
          </p:nvPr>
        </p:nvSpPr>
        <p:spPr>
          <a:xfrm>
            <a:off x="496888" y="3279054"/>
            <a:ext cx="6720840" cy="1643783"/>
          </a:xfrm>
        </p:spPr>
        <p:txBody>
          <a:bodyPr lIns="0" tIns="0"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6" name="Text Placeholder 24">
            <a:extLst>
              <a:ext uri="{FF2B5EF4-FFF2-40B4-BE49-F238E27FC236}">
                <a16:creationId xmlns:a16="http://schemas.microsoft.com/office/drawing/2014/main" id="{146F923C-EA0A-8629-50C9-FBE923AD3DFD}"/>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TextBox 1">
            <a:extLst>
              <a:ext uri="{FF2B5EF4-FFF2-40B4-BE49-F238E27FC236}">
                <a16:creationId xmlns:a16="http://schemas.microsoft.com/office/drawing/2014/main" id="{679BC536-AF09-5028-E935-AF9081047552}"/>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1205224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Chart Placeholder 5">
            <a:extLst>
              <a:ext uri="{FF2B5EF4-FFF2-40B4-BE49-F238E27FC236}">
                <a16:creationId xmlns:a16="http://schemas.microsoft.com/office/drawing/2014/main" id="{384CBF8E-A50C-9FF7-38BC-54F731299C50}"/>
              </a:ext>
            </a:extLst>
          </p:cNvPr>
          <p:cNvSpPr>
            <a:spLocks noGrp="1"/>
          </p:cNvSpPr>
          <p:nvPr>
            <p:ph type="chart" sz="quarter" idx="11"/>
          </p:nvPr>
        </p:nvSpPr>
        <p:spPr>
          <a:xfrm>
            <a:off x="7926387" y="1316038"/>
            <a:ext cx="15700248" cy="11475720"/>
          </a:xfrm>
        </p:spPr>
        <p:txBody>
          <a:bodyPr/>
          <a:lstStyle/>
          <a:p>
            <a:endParaRPr lang="en-US"/>
          </a:p>
        </p:txBody>
      </p:sp>
      <p:sp>
        <p:nvSpPr>
          <p:cNvPr id="4" name="Text Placeholder 3">
            <a:extLst>
              <a:ext uri="{FF2B5EF4-FFF2-40B4-BE49-F238E27FC236}">
                <a16:creationId xmlns:a16="http://schemas.microsoft.com/office/drawing/2014/main" id="{9ECF4B33-D5CE-58B9-DEE4-1A72E32CA81C}"/>
              </a:ext>
            </a:extLst>
          </p:cNvPr>
          <p:cNvSpPr>
            <a:spLocks noGrp="1"/>
          </p:cNvSpPr>
          <p:nvPr>
            <p:ph type="body" sz="quarter" idx="18" hasCustomPrompt="1"/>
          </p:nvPr>
        </p:nvSpPr>
        <p:spPr>
          <a:xfrm>
            <a:off x="496888" y="1316038"/>
            <a:ext cx="6720840" cy="1179810"/>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5" name="Text Placeholder 5">
            <a:extLst>
              <a:ext uri="{FF2B5EF4-FFF2-40B4-BE49-F238E27FC236}">
                <a16:creationId xmlns:a16="http://schemas.microsoft.com/office/drawing/2014/main" id="{8BE6B845-7825-110A-7551-2B607B5BCFEA}"/>
              </a:ext>
            </a:extLst>
          </p:cNvPr>
          <p:cNvSpPr>
            <a:spLocks noGrp="1"/>
          </p:cNvSpPr>
          <p:nvPr>
            <p:ph type="body" sz="quarter" idx="27" hasCustomPrompt="1"/>
          </p:nvPr>
        </p:nvSpPr>
        <p:spPr>
          <a:xfrm>
            <a:off x="496888" y="3279054"/>
            <a:ext cx="6720840" cy="1643783"/>
          </a:xfrm>
        </p:spPr>
        <p:txBody>
          <a:bodyPr lIns="0" tIns="0"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6" name="Text Placeholder 24">
            <a:extLst>
              <a:ext uri="{FF2B5EF4-FFF2-40B4-BE49-F238E27FC236}">
                <a16:creationId xmlns:a16="http://schemas.microsoft.com/office/drawing/2014/main" id="{ABEB5098-AF87-12FE-65E2-8D7467DADE83}"/>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TextBox 1">
            <a:extLst>
              <a:ext uri="{FF2B5EF4-FFF2-40B4-BE49-F238E27FC236}">
                <a16:creationId xmlns:a16="http://schemas.microsoft.com/office/drawing/2014/main" id="{1C6B09BF-7981-6E90-0DC7-7898DCB0FD7D}"/>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2495906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Chart Placeholder 5">
            <a:extLst>
              <a:ext uri="{FF2B5EF4-FFF2-40B4-BE49-F238E27FC236}">
                <a16:creationId xmlns:a16="http://schemas.microsoft.com/office/drawing/2014/main" id="{543D44B3-98FF-C527-156F-7D0BB9E7110A}"/>
              </a:ext>
            </a:extLst>
          </p:cNvPr>
          <p:cNvSpPr>
            <a:spLocks noGrp="1"/>
          </p:cNvSpPr>
          <p:nvPr>
            <p:ph type="chart" sz="quarter" idx="11"/>
          </p:nvPr>
        </p:nvSpPr>
        <p:spPr>
          <a:xfrm>
            <a:off x="7926388" y="1316038"/>
            <a:ext cx="15696405" cy="10760442"/>
          </a:xfrm>
        </p:spPr>
        <p:txBody>
          <a:bodyPr/>
          <a:lstStyle/>
          <a:p>
            <a:endParaRPr lang="en-US"/>
          </a:p>
        </p:txBody>
      </p:sp>
      <p:sp>
        <p:nvSpPr>
          <p:cNvPr id="4" name="Text Placeholder 24">
            <a:extLst>
              <a:ext uri="{FF2B5EF4-FFF2-40B4-BE49-F238E27FC236}">
                <a16:creationId xmlns:a16="http://schemas.microsoft.com/office/drawing/2014/main" id="{7AB82C7B-8486-03C9-746A-6452B780B8B9}"/>
              </a:ext>
            </a:extLst>
          </p:cNvPr>
          <p:cNvSpPr>
            <a:spLocks noGrp="1"/>
          </p:cNvSpPr>
          <p:nvPr>
            <p:ph type="body" sz="quarter" idx="23" hasCustomPrompt="1"/>
          </p:nvPr>
        </p:nvSpPr>
        <p:spPr>
          <a:xfrm>
            <a:off x="534988" y="493776"/>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3">
            <a:extLst>
              <a:ext uri="{FF2B5EF4-FFF2-40B4-BE49-F238E27FC236}">
                <a16:creationId xmlns:a16="http://schemas.microsoft.com/office/drawing/2014/main" id="{9A389D34-38A8-28DE-7EF5-BA08109781B5}"/>
              </a:ext>
            </a:extLst>
          </p:cNvPr>
          <p:cNvSpPr>
            <a:spLocks noGrp="1"/>
          </p:cNvSpPr>
          <p:nvPr>
            <p:ph type="body" sz="quarter" idx="18" hasCustomPrompt="1"/>
          </p:nvPr>
        </p:nvSpPr>
        <p:spPr>
          <a:xfrm>
            <a:off x="496888" y="1316038"/>
            <a:ext cx="6720840" cy="5027017"/>
          </a:xfrm>
          <a:prstGeom prst="rect">
            <a:avLst/>
          </a:prstGeom>
        </p:spPr>
        <p:txBody>
          <a:bodyPr wrap="square" lIns="0" tIns="0" rIns="0" bIns="0">
            <a:spAutoFit/>
          </a:bodyPr>
          <a:lstStyle>
            <a:lvl1pPr>
              <a:lnSpc>
                <a:spcPts val="9800"/>
              </a:lnSpc>
              <a:defRPr sz="10200" b="1" i="0" cap="all" spc="-150"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102PT</a:t>
            </a:r>
          </a:p>
        </p:txBody>
      </p:sp>
      <p:sp>
        <p:nvSpPr>
          <p:cNvPr id="6" name="Text Placeholder 5">
            <a:extLst>
              <a:ext uri="{FF2B5EF4-FFF2-40B4-BE49-F238E27FC236}">
                <a16:creationId xmlns:a16="http://schemas.microsoft.com/office/drawing/2014/main" id="{97C40688-FD08-791D-5D12-0DDD69EB3043}"/>
              </a:ext>
            </a:extLst>
          </p:cNvPr>
          <p:cNvSpPr>
            <a:spLocks noGrp="1"/>
          </p:cNvSpPr>
          <p:nvPr>
            <p:ph type="body" sz="quarter" idx="27" hasCustomPrompt="1"/>
          </p:nvPr>
        </p:nvSpPr>
        <p:spPr>
          <a:xfrm>
            <a:off x="496888" y="6835180"/>
            <a:ext cx="6720840" cy="1643783"/>
          </a:xfrm>
        </p:spPr>
        <p:txBody>
          <a:bodyPr lIns="0" tIns="0"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2" name="TextBox 1">
            <a:extLst>
              <a:ext uri="{FF2B5EF4-FFF2-40B4-BE49-F238E27FC236}">
                <a16:creationId xmlns:a16="http://schemas.microsoft.com/office/drawing/2014/main" id="{B5445805-3A44-8BEA-D3CD-C40E15FB1A0C}"/>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2968044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Chart Placeholder 5">
            <a:extLst>
              <a:ext uri="{FF2B5EF4-FFF2-40B4-BE49-F238E27FC236}">
                <a16:creationId xmlns:a16="http://schemas.microsoft.com/office/drawing/2014/main" id="{57122AFC-89AD-6F2B-BC2D-85025AF7A1A8}"/>
              </a:ext>
            </a:extLst>
          </p:cNvPr>
          <p:cNvSpPr>
            <a:spLocks noGrp="1"/>
          </p:cNvSpPr>
          <p:nvPr>
            <p:ph type="chart" sz="quarter" idx="11"/>
          </p:nvPr>
        </p:nvSpPr>
        <p:spPr>
          <a:xfrm>
            <a:off x="12422188" y="1316038"/>
            <a:ext cx="11200605" cy="11475720"/>
          </a:xfrm>
        </p:spPr>
        <p:txBody>
          <a:bodyPr/>
          <a:lstStyle/>
          <a:p>
            <a:endParaRPr lang="en-US"/>
          </a:p>
        </p:txBody>
      </p:sp>
      <p:sp>
        <p:nvSpPr>
          <p:cNvPr id="4" name="Text Placeholder 24">
            <a:extLst>
              <a:ext uri="{FF2B5EF4-FFF2-40B4-BE49-F238E27FC236}">
                <a16:creationId xmlns:a16="http://schemas.microsoft.com/office/drawing/2014/main" id="{3552DD22-E221-0A18-CF95-47D86742A4D3}"/>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4">
            <a:extLst>
              <a:ext uri="{FF2B5EF4-FFF2-40B4-BE49-F238E27FC236}">
                <a16:creationId xmlns:a16="http://schemas.microsoft.com/office/drawing/2014/main" id="{71BB2ED0-54F5-8EAF-FA06-170B3474CBE7}"/>
              </a:ext>
            </a:extLst>
          </p:cNvPr>
          <p:cNvSpPr>
            <a:spLocks noGrp="1"/>
          </p:cNvSpPr>
          <p:nvPr>
            <p:ph type="body" sz="quarter" idx="34" hasCustomPrompt="1"/>
          </p:nvPr>
        </p:nvSpPr>
        <p:spPr>
          <a:xfrm>
            <a:off x="4745865" y="1748909"/>
            <a:ext cx="6734491" cy="1356525"/>
          </a:xfrm>
        </p:spPr>
        <p:txBody>
          <a:bodyPr lIns="0" tIns="0" r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solidFill>
                  <a:schemeClr val="tx1"/>
                </a:solidFill>
                <a:latin typeface="W Supreme Medium" panose="020B0504010101010103" pitchFamily="34" charset="77"/>
                <a:cs typeface="W Supreme Medium" panose="020B0504010101010103" pitchFamily="34" charset="77"/>
              </a:defRPr>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a:t>
            </a:r>
            <a:endParaRPr lang="en-US" dirty="0"/>
          </a:p>
        </p:txBody>
      </p:sp>
      <p:sp>
        <p:nvSpPr>
          <p:cNvPr id="6" name="Text Placeholder 3">
            <a:extLst>
              <a:ext uri="{FF2B5EF4-FFF2-40B4-BE49-F238E27FC236}">
                <a16:creationId xmlns:a16="http://schemas.microsoft.com/office/drawing/2014/main" id="{1350E6BC-E957-E065-C516-8AEE99C03779}"/>
              </a:ext>
            </a:extLst>
          </p:cNvPr>
          <p:cNvSpPr>
            <a:spLocks noGrp="1"/>
          </p:cNvSpPr>
          <p:nvPr>
            <p:ph type="body" sz="quarter" idx="37" hasCustomPrompt="1"/>
          </p:nvPr>
        </p:nvSpPr>
        <p:spPr>
          <a:xfrm>
            <a:off x="519750" y="1750915"/>
            <a:ext cx="3962400" cy="2340186"/>
          </a:xfrm>
          <a:prstGeom prst="rect">
            <a:avLst/>
          </a:prstGeom>
        </p:spPr>
        <p:txBody>
          <a:bodyPr lIns="0" tIns="0" rIns="0" bIns="0">
            <a:spAutoFit/>
          </a:bodyPr>
          <a:lstStyle>
            <a:lvl1pPr>
              <a:defRPr sz="4200" b="1" i="0" cap="all" baseline="0">
                <a:solidFill>
                  <a:schemeClr val="tx1"/>
                </a:solidFill>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7" name="Content Placeholder 14">
            <a:extLst>
              <a:ext uri="{FF2B5EF4-FFF2-40B4-BE49-F238E27FC236}">
                <a16:creationId xmlns:a16="http://schemas.microsoft.com/office/drawing/2014/main" id="{0171CAE8-D4B9-7D22-6C4D-FC3E5EFC2821}"/>
              </a:ext>
            </a:extLst>
          </p:cNvPr>
          <p:cNvSpPr>
            <a:spLocks noGrp="1"/>
          </p:cNvSpPr>
          <p:nvPr>
            <p:ph sz="quarter" idx="95" hasCustomPrompt="1"/>
          </p:nvPr>
        </p:nvSpPr>
        <p:spPr>
          <a:xfrm>
            <a:off x="534988" y="1316036"/>
            <a:ext cx="10945368" cy="9144"/>
          </a:xfrm>
          <a:solidFill>
            <a:schemeClr val="tx1"/>
          </a:solidFill>
        </p:spPr>
        <p:txBody>
          <a:bodyPr lIns="0" tIns="91440" rIns="0" bIns="0">
            <a:noAutofit/>
          </a:bodyPr>
          <a:lstStyle>
            <a:lvl1pPr>
              <a:lnSpc>
                <a:spcPct val="100000"/>
              </a:lnSpc>
              <a:defRPr sz="1000">
                <a:solidFill>
                  <a:schemeClr val="tx1"/>
                </a:solidFill>
              </a:defRPr>
            </a:lvl1pPr>
          </a:lstStyle>
          <a:p>
            <a:pPr lvl="0"/>
            <a:r>
              <a:rPr lang="en-US"/>
              <a:t>This line is editable</a:t>
            </a:r>
          </a:p>
        </p:txBody>
      </p:sp>
      <p:sp>
        <p:nvSpPr>
          <p:cNvPr id="8" name="Content Placeholder 14">
            <a:extLst>
              <a:ext uri="{FF2B5EF4-FFF2-40B4-BE49-F238E27FC236}">
                <a16:creationId xmlns:a16="http://schemas.microsoft.com/office/drawing/2014/main" id="{6BA27B13-70EC-4F83-AA44-9E20FAD35D67}"/>
              </a:ext>
            </a:extLst>
          </p:cNvPr>
          <p:cNvSpPr>
            <a:spLocks noGrp="1"/>
          </p:cNvSpPr>
          <p:nvPr>
            <p:ph sz="quarter" idx="98" hasCustomPrompt="1"/>
          </p:nvPr>
        </p:nvSpPr>
        <p:spPr>
          <a:xfrm>
            <a:off x="534988" y="5628176"/>
            <a:ext cx="10945368" cy="9144"/>
          </a:xfrm>
          <a:solidFill>
            <a:schemeClr val="tx1"/>
          </a:solidFill>
        </p:spPr>
        <p:txBody>
          <a:bodyPr lIns="0" tIns="91440" rIns="0" bIns="0">
            <a:noAutofit/>
          </a:bodyPr>
          <a:lstStyle>
            <a:lvl1pPr>
              <a:lnSpc>
                <a:spcPct val="100000"/>
              </a:lnSpc>
              <a:defRPr sz="1000">
                <a:solidFill>
                  <a:schemeClr val="tx1"/>
                </a:solidFill>
              </a:defRPr>
            </a:lvl1pPr>
          </a:lstStyle>
          <a:p>
            <a:pPr lvl="0"/>
            <a:r>
              <a:rPr lang="en-US"/>
              <a:t>This line is editable</a:t>
            </a:r>
          </a:p>
        </p:txBody>
      </p:sp>
      <p:sp>
        <p:nvSpPr>
          <p:cNvPr id="9" name="Content Placeholder 14">
            <a:extLst>
              <a:ext uri="{FF2B5EF4-FFF2-40B4-BE49-F238E27FC236}">
                <a16:creationId xmlns:a16="http://schemas.microsoft.com/office/drawing/2014/main" id="{EEDFA058-12C5-66A8-888A-EC561314E12C}"/>
              </a:ext>
            </a:extLst>
          </p:cNvPr>
          <p:cNvSpPr>
            <a:spLocks noGrp="1"/>
          </p:cNvSpPr>
          <p:nvPr>
            <p:ph sz="quarter" idx="101" hasCustomPrompt="1"/>
          </p:nvPr>
        </p:nvSpPr>
        <p:spPr>
          <a:xfrm>
            <a:off x="534988" y="9781153"/>
            <a:ext cx="10945368" cy="9144"/>
          </a:xfrm>
          <a:solidFill>
            <a:schemeClr val="tx1"/>
          </a:solidFill>
        </p:spPr>
        <p:txBody>
          <a:bodyPr lIns="0" tIns="91440" rIns="0" bIns="0">
            <a:noAutofit/>
          </a:bodyPr>
          <a:lstStyle>
            <a:lvl1pPr>
              <a:lnSpc>
                <a:spcPct val="100000"/>
              </a:lnSpc>
              <a:defRPr sz="1000">
                <a:solidFill>
                  <a:schemeClr val="tx1"/>
                </a:solidFill>
              </a:defRPr>
            </a:lvl1pPr>
          </a:lstStyle>
          <a:p>
            <a:pPr lvl="0"/>
            <a:r>
              <a:rPr lang="en-US"/>
              <a:t>This line is editable</a:t>
            </a:r>
          </a:p>
        </p:txBody>
      </p:sp>
      <p:sp>
        <p:nvSpPr>
          <p:cNvPr id="10" name="Text Placeholder 4">
            <a:extLst>
              <a:ext uri="{FF2B5EF4-FFF2-40B4-BE49-F238E27FC236}">
                <a16:creationId xmlns:a16="http://schemas.microsoft.com/office/drawing/2014/main" id="{C5EA8E0D-93E1-A86E-AE7E-C17946B673CA}"/>
              </a:ext>
            </a:extLst>
          </p:cNvPr>
          <p:cNvSpPr>
            <a:spLocks noGrp="1"/>
          </p:cNvSpPr>
          <p:nvPr>
            <p:ph type="body" sz="quarter" idx="102" hasCustomPrompt="1"/>
          </p:nvPr>
        </p:nvSpPr>
        <p:spPr>
          <a:xfrm>
            <a:off x="4745865" y="6064833"/>
            <a:ext cx="6734491" cy="1356525"/>
          </a:xfrm>
        </p:spPr>
        <p:txBody>
          <a:bodyPr lIns="0" tIns="0" r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solidFill>
                  <a:schemeClr val="tx1"/>
                </a:solidFill>
                <a:latin typeface="W Supreme Medium" panose="020B0504010101010103" pitchFamily="34" charset="77"/>
                <a:cs typeface="W Supreme Medium" panose="020B0504010101010103" pitchFamily="34"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estenim</a:t>
            </a:r>
            <a:r>
              <a:rPr lang="en-US">
                <a:effectLst/>
              </a:rPr>
              <a:t> </a:t>
            </a:r>
            <a:r>
              <a:rPr lang="en-US" err="1">
                <a:effectLst/>
              </a:rPr>
              <a:t>blandit</a:t>
            </a:r>
            <a:r>
              <a:rPr lang="en-US">
                <a:effectLst/>
              </a:rPr>
              <a:t> in </a:t>
            </a:r>
            <a:r>
              <a:rPr lang="en-US" err="1">
                <a:effectLst/>
              </a:rPr>
              <a:t>justo</a:t>
            </a:r>
            <a:r>
              <a:rPr lang="en-US">
                <a:effectLst/>
              </a:rPr>
              <a:t> cursus </a:t>
            </a:r>
            <a:r>
              <a:rPr lang="en-US" err="1">
                <a:effectLst/>
              </a:rPr>
              <a:t>volutpat</a:t>
            </a:r>
            <a:r>
              <a:rPr lang="en-US">
                <a:effectLst/>
              </a:rPr>
              <a:t>. At </a:t>
            </a:r>
            <a:r>
              <a:rPr lang="en-US" err="1">
                <a:effectLst/>
              </a:rPr>
              <a:t>congue</a:t>
            </a:r>
            <a:r>
              <a:rPr lang="en-US">
                <a:effectLst/>
              </a:rPr>
              <a:t> at tempus </a:t>
            </a:r>
            <a:r>
              <a:rPr lang="en-US" err="1">
                <a:effectLst/>
              </a:rPr>
              <a:t>purus</a:t>
            </a:r>
            <a:r>
              <a:rPr lang="en-US">
                <a:effectLst/>
              </a:rPr>
              <a:t>. </a:t>
            </a:r>
            <a:r>
              <a:rPr lang="en-US" err="1">
                <a:effectLst/>
              </a:rPr>
              <a:t>Rutrum</a:t>
            </a:r>
            <a:r>
              <a:rPr lang="en-US">
                <a:effectLst/>
              </a:rPr>
              <a:t> </a:t>
            </a:r>
            <a:r>
              <a:rPr lang="en-US" err="1">
                <a:effectLst/>
              </a:rPr>
              <a:t>elementum</a:t>
            </a:r>
            <a:r>
              <a:rPr lang="en-US">
                <a:effectLst/>
              </a:rPr>
              <a:t> </a:t>
            </a:r>
            <a:r>
              <a:rPr lang="en-US" err="1">
                <a:effectLst/>
              </a:rPr>
              <a:t>viverra</a:t>
            </a:r>
            <a:r>
              <a:rPr lang="en-US">
                <a:effectLst/>
              </a:rPr>
              <a:t>.</a:t>
            </a:r>
            <a:endParaRPr lang="en-US"/>
          </a:p>
        </p:txBody>
      </p:sp>
      <p:sp>
        <p:nvSpPr>
          <p:cNvPr id="11" name="Text Placeholder 3">
            <a:extLst>
              <a:ext uri="{FF2B5EF4-FFF2-40B4-BE49-F238E27FC236}">
                <a16:creationId xmlns:a16="http://schemas.microsoft.com/office/drawing/2014/main" id="{AD5F9C19-B0BA-CBFA-8090-78B3B0A3C0CA}"/>
              </a:ext>
            </a:extLst>
          </p:cNvPr>
          <p:cNvSpPr>
            <a:spLocks noGrp="1"/>
          </p:cNvSpPr>
          <p:nvPr>
            <p:ph type="body" sz="quarter" idx="103" hasCustomPrompt="1"/>
          </p:nvPr>
        </p:nvSpPr>
        <p:spPr>
          <a:xfrm>
            <a:off x="519750" y="6066839"/>
            <a:ext cx="3962400" cy="2340186"/>
          </a:xfrm>
          <a:prstGeom prst="rect">
            <a:avLst/>
          </a:prstGeom>
        </p:spPr>
        <p:txBody>
          <a:bodyPr lIns="0" tIns="0" rIns="0" bIns="0">
            <a:spAutoFit/>
          </a:bodyPr>
          <a:lstStyle>
            <a:lvl1pPr>
              <a:defRPr sz="4200" b="1" i="0" cap="all" baseline="0">
                <a:solidFill>
                  <a:schemeClr val="tx1"/>
                </a:solidFill>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2" name="Text Placeholder 4">
            <a:extLst>
              <a:ext uri="{FF2B5EF4-FFF2-40B4-BE49-F238E27FC236}">
                <a16:creationId xmlns:a16="http://schemas.microsoft.com/office/drawing/2014/main" id="{D9E126AD-67FD-688C-6DCD-9AC74910D1D3}"/>
              </a:ext>
            </a:extLst>
          </p:cNvPr>
          <p:cNvSpPr>
            <a:spLocks noGrp="1"/>
          </p:cNvSpPr>
          <p:nvPr>
            <p:ph type="body" sz="quarter" idx="104" hasCustomPrompt="1"/>
          </p:nvPr>
        </p:nvSpPr>
        <p:spPr>
          <a:xfrm>
            <a:off x="4745865" y="10124852"/>
            <a:ext cx="6734491" cy="1356525"/>
          </a:xfrm>
        </p:spPr>
        <p:txBody>
          <a:bodyPr lIns="0" tIns="0" r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solidFill>
                  <a:schemeClr val="tx1"/>
                </a:solidFill>
                <a:latin typeface="W Supreme Medium" panose="020B0504010101010103" pitchFamily="34" charset="77"/>
                <a:cs typeface="W Supreme Medium" panose="020B0504010101010103" pitchFamily="34"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estenim</a:t>
            </a:r>
            <a:r>
              <a:rPr lang="en-US">
                <a:effectLst/>
              </a:rPr>
              <a:t> </a:t>
            </a:r>
            <a:r>
              <a:rPr lang="en-US" err="1">
                <a:effectLst/>
              </a:rPr>
              <a:t>blandit</a:t>
            </a:r>
            <a:r>
              <a:rPr lang="en-US">
                <a:effectLst/>
              </a:rPr>
              <a:t> in </a:t>
            </a:r>
            <a:r>
              <a:rPr lang="en-US" err="1">
                <a:effectLst/>
              </a:rPr>
              <a:t>justo</a:t>
            </a:r>
            <a:r>
              <a:rPr lang="en-US">
                <a:effectLst/>
              </a:rPr>
              <a:t> cursus </a:t>
            </a:r>
            <a:r>
              <a:rPr lang="en-US" err="1">
                <a:effectLst/>
              </a:rPr>
              <a:t>volutpat</a:t>
            </a:r>
            <a:r>
              <a:rPr lang="en-US">
                <a:effectLst/>
              </a:rPr>
              <a:t>. At </a:t>
            </a:r>
            <a:r>
              <a:rPr lang="en-US" err="1">
                <a:effectLst/>
              </a:rPr>
              <a:t>congue</a:t>
            </a:r>
            <a:r>
              <a:rPr lang="en-US">
                <a:effectLst/>
              </a:rPr>
              <a:t> at tempus </a:t>
            </a:r>
            <a:r>
              <a:rPr lang="en-US" err="1">
                <a:effectLst/>
              </a:rPr>
              <a:t>purus</a:t>
            </a:r>
            <a:r>
              <a:rPr lang="en-US">
                <a:effectLst/>
              </a:rPr>
              <a:t>. </a:t>
            </a:r>
            <a:r>
              <a:rPr lang="en-US" err="1">
                <a:effectLst/>
              </a:rPr>
              <a:t>Rutrum</a:t>
            </a:r>
            <a:r>
              <a:rPr lang="en-US">
                <a:effectLst/>
              </a:rPr>
              <a:t> </a:t>
            </a:r>
            <a:r>
              <a:rPr lang="en-US" err="1">
                <a:effectLst/>
              </a:rPr>
              <a:t>elementum</a:t>
            </a:r>
            <a:r>
              <a:rPr lang="en-US">
                <a:effectLst/>
              </a:rPr>
              <a:t> </a:t>
            </a:r>
            <a:r>
              <a:rPr lang="en-US" err="1">
                <a:effectLst/>
              </a:rPr>
              <a:t>viverra</a:t>
            </a:r>
            <a:r>
              <a:rPr lang="en-US">
                <a:effectLst/>
              </a:rPr>
              <a:t>.</a:t>
            </a:r>
            <a:endParaRPr lang="en-US"/>
          </a:p>
        </p:txBody>
      </p:sp>
      <p:sp>
        <p:nvSpPr>
          <p:cNvPr id="13" name="Text Placeholder 3">
            <a:extLst>
              <a:ext uri="{FF2B5EF4-FFF2-40B4-BE49-F238E27FC236}">
                <a16:creationId xmlns:a16="http://schemas.microsoft.com/office/drawing/2014/main" id="{38AD2E74-F9F9-01E9-BC06-7348F41E3394}"/>
              </a:ext>
            </a:extLst>
          </p:cNvPr>
          <p:cNvSpPr>
            <a:spLocks noGrp="1"/>
          </p:cNvSpPr>
          <p:nvPr>
            <p:ph type="body" sz="quarter" idx="105" hasCustomPrompt="1"/>
          </p:nvPr>
        </p:nvSpPr>
        <p:spPr>
          <a:xfrm>
            <a:off x="519750" y="10126858"/>
            <a:ext cx="3962400" cy="2340186"/>
          </a:xfrm>
          <a:prstGeom prst="rect">
            <a:avLst/>
          </a:prstGeom>
        </p:spPr>
        <p:txBody>
          <a:bodyPr lIns="0" tIns="0" rIns="0" bIns="0">
            <a:spAutoFit/>
          </a:bodyPr>
          <a:lstStyle>
            <a:lvl1pPr>
              <a:defRPr sz="4200" b="1" i="0" cap="all" baseline="0">
                <a:solidFill>
                  <a:schemeClr val="tx1"/>
                </a:solidFill>
                <a:latin typeface="W Supreme SemiBold" panose="020B0504010101010103" pitchFamily="34" charset="77"/>
                <a:cs typeface="W Supreme SemiBold" panose="020B0504010101010103" pitchFamily="34" charset="77"/>
              </a:defRPr>
            </a:lvl1pPr>
          </a:lstStyle>
          <a:p>
            <a:pPr lvl="0"/>
            <a:r>
              <a:rPr lang="en-US">
                <a:effectLst/>
              </a:rPr>
              <a:t>TITLE - W SUPREME SEMIBOLD 42PT</a:t>
            </a:r>
          </a:p>
        </p:txBody>
      </p:sp>
      <p:sp>
        <p:nvSpPr>
          <p:cNvPr id="2" name="TextBox 1">
            <a:extLst>
              <a:ext uri="{FF2B5EF4-FFF2-40B4-BE49-F238E27FC236}">
                <a16:creationId xmlns:a16="http://schemas.microsoft.com/office/drawing/2014/main" id="{B238FDEB-3C9E-BA12-EF6F-B3A921F400CD}"/>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3808667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Chart Placeholder 5">
            <a:extLst>
              <a:ext uri="{FF2B5EF4-FFF2-40B4-BE49-F238E27FC236}">
                <a16:creationId xmlns:a16="http://schemas.microsoft.com/office/drawing/2014/main" id="{D151BFDE-EB98-8B62-7285-292EFB325DF9}"/>
              </a:ext>
            </a:extLst>
          </p:cNvPr>
          <p:cNvSpPr>
            <a:spLocks noGrp="1"/>
          </p:cNvSpPr>
          <p:nvPr>
            <p:ph type="chart" sz="quarter" idx="11"/>
          </p:nvPr>
        </p:nvSpPr>
        <p:spPr>
          <a:xfrm>
            <a:off x="12422188" y="1316038"/>
            <a:ext cx="11200605" cy="11475720"/>
          </a:xfrm>
        </p:spPr>
        <p:txBody>
          <a:bodyPr/>
          <a:lstStyle/>
          <a:p>
            <a:endParaRPr lang="en-US"/>
          </a:p>
        </p:txBody>
      </p:sp>
      <p:sp>
        <p:nvSpPr>
          <p:cNvPr id="4" name="Text Placeholder 24">
            <a:extLst>
              <a:ext uri="{FF2B5EF4-FFF2-40B4-BE49-F238E27FC236}">
                <a16:creationId xmlns:a16="http://schemas.microsoft.com/office/drawing/2014/main" id="{96DD47FB-CDC3-E828-117F-3B2E4F2FA773}"/>
              </a:ext>
            </a:extLst>
          </p:cNvPr>
          <p:cNvSpPr>
            <a:spLocks noGrp="1"/>
          </p:cNvSpPr>
          <p:nvPr>
            <p:ph type="body" sz="quarter" idx="23" hasCustomPrompt="1"/>
          </p:nvPr>
        </p:nvSpPr>
        <p:spPr>
          <a:xfrm>
            <a:off x="534988" y="519363"/>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3">
            <a:extLst>
              <a:ext uri="{FF2B5EF4-FFF2-40B4-BE49-F238E27FC236}">
                <a16:creationId xmlns:a16="http://schemas.microsoft.com/office/drawing/2014/main" id="{68746DC5-9B69-E2CB-523F-1FB1B54EC08B}"/>
              </a:ext>
            </a:extLst>
          </p:cNvPr>
          <p:cNvSpPr>
            <a:spLocks noGrp="1"/>
          </p:cNvSpPr>
          <p:nvPr>
            <p:ph type="body" sz="quarter" idx="18" hasCustomPrompt="1"/>
          </p:nvPr>
        </p:nvSpPr>
        <p:spPr>
          <a:xfrm>
            <a:off x="496888" y="1316038"/>
            <a:ext cx="6720840" cy="1179810"/>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6" name="Content Placeholder 14">
            <a:extLst>
              <a:ext uri="{FF2B5EF4-FFF2-40B4-BE49-F238E27FC236}">
                <a16:creationId xmlns:a16="http://schemas.microsoft.com/office/drawing/2014/main" id="{2323949C-5A6E-F947-70CF-68A1CF13DD05}"/>
              </a:ext>
            </a:extLst>
          </p:cNvPr>
          <p:cNvSpPr>
            <a:spLocks noGrp="1"/>
          </p:cNvSpPr>
          <p:nvPr>
            <p:ph sz="quarter" idx="41" hasCustomPrompt="1"/>
          </p:nvPr>
        </p:nvSpPr>
        <p:spPr>
          <a:xfrm>
            <a:off x="496888" y="3279053"/>
            <a:ext cx="11109960" cy="9144"/>
          </a:xfrm>
          <a:solidFill>
            <a:schemeClr val="tx1"/>
          </a:solidFill>
        </p:spPr>
        <p:txBody>
          <a:bodyPr lIns="0" tIns="0" rIns="0" bIns="457200">
            <a:noAutofit/>
          </a:bodyPr>
          <a:lstStyle>
            <a:lvl1pPr>
              <a:lnSpc>
                <a:spcPct val="100000"/>
              </a:lnSpc>
              <a:defRPr sz="1000">
                <a:latin typeface="+mn-lt"/>
              </a:defRPr>
            </a:lvl1pPr>
          </a:lstStyle>
          <a:p>
            <a:pPr lvl="0"/>
            <a:r>
              <a:rPr lang="en-US"/>
              <a:t>This line is editable</a:t>
            </a:r>
          </a:p>
        </p:txBody>
      </p:sp>
      <p:sp>
        <p:nvSpPr>
          <p:cNvPr id="7" name="Content Placeholder 14">
            <a:extLst>
              <a:ext uri="{FF2B5EF4-FFF2-40B4-BE49-F238E27FC236}">
                <a16:creationId xmlns:a16="http://schemas.microsoft.com/office/drawing/2014/main" id="{D16D4846-988E-B4DF-A7DB-268CA6B4866E}"/>
              </a:ext>
            </a:extLst>
          </p:cNvPr>
          <p:cNvSpPr>
            <a:spLocks noGrp="1"/>
          </p:cNvSpPr>
          <p:nvPr>
            <p:ph sz="quarter" idx="42" hasCustomPrompt="1"/>
          </p:nvPr>
        </p:nvSpPr>
        <p:spPr>
          <a:xfrm>
            <a:off x="496888" y="5365124"/>
            <a:ext cx="11109960" cy="9144"/>
          </a:xfrm>
          <a:solidFill>
            <a:schemeClr val="tx1"/>
          </a:solidFill>
        </p:spPr>
        <p:txBody>
          <a:bodyPr lIns="0" tIns="0" rIns="0" bIns="457200">
            <a:noAutofit/>
          </a:bodyPr>
          <a:lstStyle>
            <a:lvl1pPr>
              <a:lnSpc>
                <a:spcPct val="100000"/>
              </a:lnSpc>
              <a:defRPr sz="1000">
                <a:latin typeface="+mn-lt"/>
              </a:defRPr>
            </a:lvl1pPr>
          </a:lstStyle>
          <a:p>
            <a:pPr lvl="0"/>
            <a:r>
              <a:rPr lang="en-US"/>
              <a:t>This line is editable</a:t>
            </a:r>
          </a:p>
        </p:txBody>
      </p:sp>
      <p:sp>
        <p:nvSpPr>
          <p:cNvPr id="8" name="Content Placeholder 14">
            <a:extLst>
              <a:ext uri="{FF2B5EF4-FFF2-40B4-BE49-F238E27FC236}">
                <a16:creationId xmlns:a16="http://schemas.microsoft.com/office/drawing/2014/main" id="{F0577EDC-F520-6EBB-88BD-C13448704462}"/>
              </a:ext>
            </a:extLst>
          </p:cNvPr>
          <p:cNvSpPr>
            <a:spLocks noGrp="1"/>
          </p:cNvSpPr>
          <p:nvPr>
            <p:ph sz="quarter" idx="43" hasCustomPrompt="1"/>
          </p:nvPr>
        </p:nvSpPr>
        <p:spPr>
          <a:xfrm>
            <a:off x="496888" y="7451195"/>
            <a:ext cx="11109960" cy="9144"/>
          </a:xfrm>
          <a:solidFill>
            <a:schemeClr val="tx1"/>
          </a:solidFill>
        </p:spPr>
        <p:txBody>
          <a:bodyPr lIns="0" tIns="0" rIns="0" bIns="457200">
            <a:noAutofit/>
          </a:bodyPr>
          <a:lstStyle>
            <a:lvl1pPr>
              <a:lnSpc>
                <a:spcPct val="100000"/>
              </a:lnSpc>
              <a:defRPr sz="1000">
                <a:latin typeface="+mn-lt"/>
              </a:defRPr>
            </a:lvl1pPr>
          </a:lstStyle>
          <a:p>
            <a:pPr lvl="0"/>
            <a:r>
              <a:rPr lang="en-US"/>
              <a:t>This line is editable</a:t>
            </a:r>
          </a:p>
        </p:txBody>
      </p:sp>
      <p:sp>
        <p:nvSpPr>
          <p:cNvPr id="9" name="Content Placeholder 14">
            <a:extLst>
              <a:ext uri="{FF2B5EF4-FFF2-40B4-BE49-F238E27FC236}">
                <a16:creationId xmlns:a16="http://schemas.microsoft.com/office/drawing/2014/main" id="{AC91B698-A636-1F4F-73FE-A020454C7B22}"/>
              </a:ext>
            </a:extLst>
          </p:cNvPr>
          <p:cNvSpPr>
            <a:spLocks noGrp="1"/>
          </p:cNvSpPr>
          <p:nvPr>
            <p:ph sz="quarter" idx="44" hasCustomPrompt="1"/>
          </p:nvPr>
        </p:nvSpPr>
        <p:spPr>
          <a:xfrm>
            <a:off x="496888" y="9537266"/>
            <a:ext cx="11109960" cy="9144"/>
          </a:xfrm>
          <a:solidFill>
            <a:schemeClr val="tx1"/>
          </a:solidFill>
        </p:spPr>
        <p:txBody>
          <a:bodyPr lIns="0" tIns="0" rIns="0" bIns="457200">
            <a:noAutofit/>
          </a:bodyPr>
          <a:lstStyle>
            <a:lvl1pPr>
              <a:lnSpc>
                <a:spcPct val="100000"/>
              </a:lnSpc>
              <a:defRPr sz="1000">
                <a:latin typeface="+mn-lt"/>
              </a:defRPr>
            </a:lvl1pPr>
          </a:lstStyle>
          <a:p>
            <a:pPr lvl="0"/>
            <a:r>
              <a:rPr lang="en-US"/>
              <a:t>This line is editable</a:t>
            </a:r>
          </a:p>
        </p:txBody>
      </p:sp>
      <p:sp>
        <p:nvSpPr>
          <p:cNvPr id="10" name="Content Placeholder 14">
            <a:extLst>
              <a:ext uri="{FF2B5EF4-FFF2-40B4-BE49-F238E27FC236}">
                <a16:creationId xmlns:a16="http://schemas.microsoft.com/office/drawing/2014/main" id="{8FC1CE0E-3E53-C466-6191-EDA0F77FA694}"/>
              </a:ext>
            </a:extLst>
          </p:cNvPr>
          <p:cNvSpPr>
            <a:spLocks noGrp="1"/>
          </p:cNvSpPr>
          <p:nvPr>
            <p:ph sz="quarter" idx="45" hasCustomPrompt="1"/>
          </p:nvPr>
        </p:nvSpPr>
        <p:spPr>
          <a:xfrm>
            <a:off x="496888" y="11623336"/>
            <a:ext cx="11109960" cy="9144"/>
          </a:xfrm>
          <a:solidFill>
            <a:schemeClr val="tx1"/>
          </a:solidFill>
        </p:spPr>
        <p:txBody>
          <a:bodyPr lIns="0" tIns="0" rIns="0" bIns="457200">
            <a:noAutofit/>
          </a:bodyPr>
          <a:lstStyle>
            <a:lvl1pPr>
              <a:lnSpc>
                <a:spcPct val="100000"/>
              </a:lnSpc>
              <a:defRPr sz="1000">
                <a:latin typeface="+mn-lt"/>
              </a:defRPr>
            </a:lvl1pPr>
          </a:lstStyle>
          <a:p>
            <a:pPr lvl="0"/>
            <a:r>
              <a:rPr lang="en-US"/>
              <a:t>This line is editable</a:t>
            </a:r>
          </a:p>
        </p:txBody>
      </p:sp>
      <p:sp>
        <p:nvSpPr>
          <p:cNvPr id="11" name="Text Placeholder 20">
            <a:extLst>
              <a:ext uri="{FF2B5EF4-FFF2-40B4-BE49-F238E27FC236}">
                <a16:creationId xmlns:a16="http://schemas.microsoft.com/office/drawing/2014/main" id="{AF713E5D-4972-E36C-1EE6-95AA27865D6D}"/>
              </a:ext>
            </a:extLst>
          </p:cNvPr>
          <p:cNvSpPr>
            <a:spLocks noGrp="1"/>
          </p:cNvSpPr>
          <p:nvPr>
            <p:ph type="body" sz="quarter" idx="47" hasCustomPrompt="1"/>
          </p:nvPr>
        </p:nvSpPr>
        <p:spPr>
          <a:xfrm>
            <a:off x="499206" y="3289436"/>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01</a:t>
            </a:r>
          </a:p>
          <a:p>
            <a:pPr lvl="0"/>
            <a:r>
              <a:rPr lang="en-US" dirty="0"/>
              <a:t>Lorem Ipsum</a:t>
            </a:r>
          </a:p>
        </p:txBody>
      </p:sp>
      <p:sp>
        <p:nvSpPr>
          <p:cNvPr id="12" name="Text Placeholder 20">
            <a:extLst>
              <a:ext uri="{FF2B5EF4-FFF2-40B4-BE49-F238E27FC236}">
                <a16:creationId xmlns:a16="http://schemas.microsoft.com/office/drawing/2014/main" id="{F4869921-0A8D-4981-C535-088F85DE0919}"/>
              </a:ext>
            </a:extLst>
          </p:cNvPr>
          <p:cNvSpPr>
            <a:spLocks noGrp="1"/>
          </p:cNvSpPr>
          <p:nvPr>
            <p:ph type="body" sz="quarter" idx="48" hasCustomPrompt="1"/>
          </p:nvPr>
        </p:nvSpPr>
        <p:spPr>
          <a:xfrm>
            <a:off x="4179082" y="3289435"/>
            <a:ext cx="7427766" cy="1143133"/>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a:t>
            </a:r>
            <a:endParaRPr lang="en-US" dirty="0"/>
          </a:p>
        </p:txBody>
      </p:sp>
      <p:sp>
        <p:nvSpPr>
          <p:cNvPr id="13" name="Text Placeholder 20">
            <a:extLst>
              <a:ext uri="{FF2B5EF4-FFF2-40B4-BE49-F238E27FC236}">
                <a16:creationId xmlns:a16="http://schemas.microsoft.com/office/drawing/2014/main" id="{0AC62AB9-AAB1-106F-6CD6-4F1B96C73923}"/>
              </a:ext>
            </a:extLst>
          </p:cNvPr>
          <p:cNvSpPr>
            <a:spLocks noGrp="1"/>
          </p:cNvSpPr>
          <p:nvPr>
            <p:ph type="body" sz="quarter" idx="49" hasCustomPrompt="1"/>
          </p:nvPr>
        </p:nvSpPr>
        <p:spPr>
          <a:xfrm>
            <a:off x="499206" y="7511592"/>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a:t>03</a:t>
            </a:r>
          </a:p>
          <a:p>
            <a:pPr lvl="0"/>
            <a:r>
              <a:rPr lang="en-US"/>
              <a:t>Lorem Ipsum</a:t>
            </a:r>
          </a:p>
        </p:txBody>
      </p:sp>
      <p:sp>
        <p:nvSpPr>
          <p:cNvPr id="14" name="Text Placeholder 20">
            <a:extLst>
              <a:ext uri="{FF2B5EF4-FFF2-40B4-BE49-F238E27FC236}">
                <a16:creationId xmlns:a16="http://schemas.microsoft.com/office/drawing/2014/main" id="{F173FF7C-1124-0B71-8536-D35322037A10}"/>
              </a:ext>
            </a:extLst>
          </p:cNvPr>
          <p:cNvSpPr>
            <a:spLocks noGrp="1"/>
          </p:cNvSpPr>
          <p:nvPr>
            <p:ph type="body" sz="quarter" idx="50" hasCustomPrompt="1"/>
          </p:nvPr>
        </p:nvSpPr>
        <p:spPr>
          <a:xfrm>
            <a:off x="4179082" y="7511591"/>
            <a:ext cx="7427766" cy="1143133"/>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a:t>
            </a:r>
            <a:r>
              <a:rPr lang="en-US">
                <a:effectLst/>
              </a:rPr>
              <a:t> </a:t>
            </a:r>
            <a:r>
              <a:rPr lang="en-US" err="1">
                <a:effectLst/>
              </a:rPr>
              <a:t>enim</a:t>
            </a:r>
            <a:r>
              <a:rPr lang="en-US">
                <a:effectLst/>
              </a:rPr>
              <a:t> </a:t>
            </a:r>
            <a:r>
              <a:rPr lang="en-US" err="1">
                <a:effectLst/>
              </a:rPr>
              <a:t>blandit</a:t>
            </a:r>
            <a:r>
              <a:rPr lang="en-US">
                <a:effectLst/>
              </a:rPr>
              <a:t> in </a:t>
            </a:r>
            <a:r>
              <a:rPr lang="en-US" err="1">
                <a:effectLst/>
              </a:rPr>
              <a:t>justo</a:t>
            </a:r>
            <a:r>
              <a:rPr lang="en-US">
                <a:effectLst/>
              </a:rPr>
              <a:t> cursus </a:t>
            </a:r>
            <a:r>
              <a:rPr lang="en-US" err="1">
                <a:effectLst/>
              </a:rPr>
              <a:t>volutpat</a:t>
            </a:r>
            <a:r>
              <a:rPr lang="en-US">
                <a:effectLst/>
              </a:rPr>
              <a:t>. At </a:t>
            </a:r>
            <a:r>
              <a:rPr lang="en-US" err="1">
                <a:effectLst/>
              </a:rPr>
              <a:t>congue</a:t>
            </a:r>
            <a:r>
              <a:rPr lang="en-US">
                <a:effectLst/>
              </a:rPr>
              <a:t> at tempus.</a:t>
            </a:r>
            <a:endParaRPr lang="en-US"/>
          </a:p>
        </p:txBody>
      </p:sp>
      <p:sp>
        <p:nvSpPr>
          <p:cNvPr id="15" name="Text Placeholder 20">
            <a:extLst>
              <a:ext uri="{FF2B5EF4-FFF2-40B4-BE49-F238E27FC236}">
                <a16:creationId xmlns:a16="http://schemas.microsoft.com/office/drawing/2014/main" id="{17FE77CC-6BC6-7FDA-4BDA-7DFE67BE7124}"/>
              </a:ext>
            </a:extLst>
          </p:cNvPr>
          <p:cNvSpPr>
            <a:spLocks noGrp="1"/>
          </p:cNvSpPr>
          <p:nvPr>
            <p:ph type="body" sz="quarter" idx="51" hasCustomPrompt="1"/>
          </p:nvPr>
        </p:nvSpPr>
        <p:spPr>
          <a:xfrm>
            <a:off x="499206" y="11646452"/>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a:t>05</a:t>
            </a:r>
          </a:p>
          <a:p>
            <a:pPr lvl="0"/>
            <a:r>
              <a:rPr lang="en-US"/>
              <a:t>Lorem Ipsum</a:t>
            </a:r>
          </a:p>
        </p:txBody>
      </p:sp>
      <p:sp>
        <p:nvSpPr>
          <p:cNvPr id="16" name="Text Placeholder 20">
            <a:extLst>
              <a:ext uri="{FF2B5EF4-FFF2-40B4-BE49-F238E27FC236}">
                <a16:creationId xmlns:a16="http://schemas.microsoft.com/office/drawing/2014/main" id="{AD3C1DE5-1E4E-C0C9-D4E9-F888EAC9FECA}"/>
              </a:ext>
            </a:extLst>
          </p:cNvPr>
          <p:cNvSpPr>
            <a:spLocks noGrp="1"/>
          </p:cNvSpPr>
          <p:nvPr>
            <p:ph type="body" sz="quarter" idx="52" hasCustomPrompt="1"/>
          </p:nvPr>
        </p:nvSpPr>
        <p:spPr>
          <a:xfrm>
            <a:off x="4179082" y="11646451"/>
            <a:ext cx="7427766" cy="1143133"/>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a:t>
            </a:r>
            <a:r>
              <a:rPr lang="en-US">
                <a:effectLst/>
              </a:rPr>
              <a:t> </a:t>
            </a:r>
            <a:r>
              <a:rPr lang="en-US" err="1">
                <a:effectLst/>
              </a:rPr>
              <a:t>enim</a:t>
            </a:r>
            <a:r>
              <a:rPr lang="en-US">
                <a:effectLst/>
              </a:rPr>
              <a:t> </a:t>
            </a:r>
            <a:r>
              <a:rPr lang="en-US" err="1">
                <a:effectLst/>
              </a:rPr>
              <a:t>blandit</a:t>
            </a:r>
            <a:r>
              <a:rPr lang="en-US">
                <a:effectLst/>
              </a:rPr>
              <a:t> in </a:t>
            </a:r>
            <a:r>
              <a:rPr lang="en-US" err="1">
                <a:effectLst/>
              </a:rPr>
              <a:t>justo</a:t>
            </a:r>
            <a:r>
              <a:rPr lang="en-US">
                <a:effectLst/>
              </a:rPr>
              <a:t> cursus </a:t>
            </a:r>
            <a:r>
              <a:rPr lang="en-US" err="1">
                <a:effectLst/>
              </a:rPr>
              <a:t>volutpat</a:t>
            </a:r>
            <a:r>
              <a:rPr lang="en-US">
                <a:effectLst/>
              </a:rPr>
              <a:t>. At </a:t>
            </a:r>
            <a:r>
              <a:rPr lang="en-US" err="1">
                <a:effectLst/>
              </a:rPr>
              <a:t>congue</a:t>
            </a:r>
            <a:r>
              <a:rPr lang="en-US">
                <a:effectLst/>
              </a:rPr>
              <a:t> at tempus.</a:t>
            </a:r>
            <a:endParaRPr lang="en-US"/>
          </a:p>
        </p:txBody>
      </p:sp>
      <p:sp>
        <p:nvSpPr>
          <p:cNvPr id="17" name="Text Placeholder 20">
            <a:extLst>
              <a:ext uri="{FF2B5EF4-FFF2-40B4-BE49-F238E27FC236}">
                <a16:creationId xmlns:a16="http://schemas.microsoft.com/office/drawing/2014/main" id="{E4479272-CC57-7246-561C-D1176976C9F0}"/>
              </a:ext>
            </a:extLst>
          </p:cNvPr>
          <p:cNvSpPr>
            <a:spLocks noGrp="1"/>
          </p:cNvSpPr>
          <p:nvPr>
            <p:ph type="body" sz="quarter" idx="53" hasCustomPrompt="1"/>
          </p:nvPr>
        </p:nvSpPr>
        <p:spPr>
          <a:xfrm>
            <a:off x="499206" y="5365124"/>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a:t>02</a:t>
            </a:r>
          </a:p>
          <a:p>
            <a:pPr lvl="0"/>
            <a:r>
              <a:rPr lang="en-US"/>
              <a:t>Lorem Ipsum</a:t>
            </a:r>
          </a:p>
        </p:txBody>
      </p:sp>
      <p:sp>
        <p:nvSpPr>
          <p:cNvPr id="18" name="Text Placeholder 20">
            <a:extLst>
              <a:ext uri="{FF2B5EF4-FFF2-40B4-BE49-F238E27FC236}">
                <a16:creationId xmlns:a16="http://schemas.microsoft.com/office/drawing/2014/main" id="{759D4450-CF70-6A63-D1A1-DA45AF7DB1A4}"/>
              </a:ext>
            </a:extLst>
          </p:cNvPr>
          <p:cNvSpPr>
            <a:spLocks noGrp="1"/>
          </p:cNvSpPr>
          <p:nvPr>
            <p:ph type="body" sz="quarter" idx="54" hasCustomPrompt="1"/>
          </p:nvPr>
        </p:nvSpPr>
        <p:spPr>
          <a:xfrm>
            <a:off x="4179082" y="5365123"/>
            <a:ext cx="7427766" cy="1143133"/>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a:t>
            </a:r>
            <a:endParaRPr lang="en-US" dirty="0"/>
          </a:p>
        </p:txBody>
      </p:sp>
      <p:sp>
        <p:nvSpPr>
          <p:cNvPr id="19" name="Text Placeholder 20">
            <a:extLst>
              <a:ext uri="{FF2B5EF4-FFF2-40B4-BE49-F238E27FC236}">
                <a16:creationId xmlns:a16="http://schemas.microsoft.com/office/drawing/2014/main" id="{8370D15E-BC87-94D0-6C67-666DA8150E43}"/>
              </a:ext>
            </a:extLst>
          </p:cNvPr>
          <p:cNvSpPr>
            <a:spLocks noGrp="1"/>
          </p:cNvSpPr>
          <p:nvPr>
            <p:ph type="body" sz="quarter" idx="55" hasCustomPrompt="1"/>
          </p:nvPr>
        </p:nvSpPr>
        <p:spPr>
          <a:xfrm>
            <a:off x="499206" y="9597662"/>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a:t>04</a:t>
            </a:r>
          </a:p>
          <a:p>
            <a:pPr lvl="0"/>
            <a:r>
              <a:rPr lang="en-US"/>
              <a:t>Lorem Ipsum</a:t>
            </a:r>
          </a:p>
        </p:txBody>
      </p:sp>
      <p:sp>
        <p:nvSpPr>
          <p:cNvPr id="20" name="Text Placeholder 20">
            <a:extLst>
              <a:ext uri="{FF2B5EF4-FFF2-40B4-BE49-F238E27FC236}">
                <a16:creationId xmlns:a16="http://schemas.microsoft.com/office/drawing/2014/main" id="{48974DA1-8426-C13D-99B0-DA53D3228967}"/>
              </a:ext>
            </a:extLst>
          </p:cNvPr>
          <p:cNvSpPr>
            <a:spLocks noGrp="1"/>
          </p:cNvSpPr>
          <p:nvPr>
            <p:ph type="body" sz="quarter" idx="56" hasCustomPrompt="1"/>
          </p:nvPr>
        </p:nvSpPr>
        <p:spPr>
          <a:xfrm>
            <a:off x="4179082" y="9597661"/>
            <a:ext cx="7427766" cy="1143133"/>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a:t>
            </a:r>
            <a:r>
              <a:rPr lang="en-US">
                <a:effectLst/>
              </a:rPr>
              <a:t> </a:t>
            </a:r>
            <a:r>
              <a:rPr lang="en-US" err="1">
                <a:effectLst/>
              </a:rPr>
              <a:t>enim</a:t>
            </a:r>
            <a:r>
              <a:rPr lang="en-US">
                <a:effectLst/>
              </a:rPr>
              <a:t> </a:t>
            </a:r>
            <a:r>
              <a:rPr lang="en-US" err="1">
                <a:effectLst/>
              </a:rPr>
              <a:t>blandit</a:t>
            </a:r>
            <a:r>
              <a:rPr lang="en-US">
                <a:effectLst/>
              </a:rPr>
              <a:t> in </a:t>
            </a:r>
            <a:r>
              <a:rPr lang="en-US" err="1">
                <a:effectLst/>
              </a:rPr>
              <a:t>justo</a:t>
            </a:r>
            <a:r>
              <a:rPr lang="en-US">
                <a:effectLst/>
              </a:rPr>
              <a:t> cursus </a:t>
            </a:r>
            <a:r>
              <a:rPr lang="en-US" err="1">
                <a:effectLst/>
              </a:rPr>
              <a:t>volutpat</a:t>
            </a:r>
            <a:r>
              <a:rPr lang="en-US">
                <a:effectLst/>
              </a:rPr>
              <a:t>. At </a:t>
            </a:r>
            <a:r>
              <a:rPr lang="en-US" err="1">
                <a:effectLst/>
              </a:rPr>
              <a:t>congue</a:t>
            </a:r>
            <a:r>
              <a:rPr lang="en-US">
                <a:effectLst/>
              </a:rPr>
              <a:t> at tempus.</a:t>
            </a:r>
            <a:endParaRPr lang="en-US"/>
          </a:p>
        </p:txBody>
      </p:sp>
      <p:sp>
        <p:nvSpPr>
          <p:cNvPr id="2" name="TextBox 1">
            <a:extLst>
              <a:ext uri="{FF2B5EF4-FFF2-40B4-BE49-F238E27FC236}">
                <a16:creationId xmlns:a16="http://schemas.microsoft.com/office/drawing/2014/main" id="{E8075073-733B-4658-79A1-B908C9F214F8}"/>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4078321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Chart Placeholder 5">
            <a:extLst>
              <a:ext uri="{FF2B5EF4-FFF2-40B4-BE49-F238E27FC236}">
                <a16:creationId xmlns:a16="http://schemas.microsoft.com/office/drawing/2014/main" id="{BD9F09A6-0330-D9C1-DA00-3BDF50AE3D9D}"/>
              </a:ext>
            </a:extLst>
          </p:cNvPr>
          <p:cNvSpPr>
            <a:spLocks noGrp="1"/>
          </p:cNvSpPr>
          <p:nvPr>
            <p:ph type="chart" sz="quarter" idx="11"/>
          </p:nvPr>
        </p:nvSpPr>
        <p:spPr>
          <a:xfrm>
            <a:off x="12422188" y="1316038"/>
            <a:ext cx="11200605" cy="11475720"/>
          </a:xfrm>
        </p:spPr>
        <p:txBody>
          <a:bodyPr/>
          <a:lstStyle/>
          <a:p>
            <a:endParaRPr lang="en-US"/>
          </a:p>
        </p:txBody>
      </p:sp>
      <p:sp>
        <p:nvSpPr>
          <p:cNvPr id="4" name="Text Placeholder 24">
            <a:extLst>
              <a:ext uri="{FF2B5EF4-FFF2-40B4-BE49-F238E27FC236}">
                <a16:creationId xmlns:a16="http://schemas.microsoft.com/office/drawing/2014/main" id="{BA9EAD71-5B34-A933-A399-1A89553C0641}"/>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3">
            <a:extLst>
              <a:ext uri="{FF2B5EF4-FFF2-40B4-BE49-F238E27FC236}">
                <a16:creationId xmlns:a16="http://schemas.microsoft.com/office/drawing/2014/main" id="{7FFA154C-0E58-1E17-A653-44EA038F6966}"/>
              </a:ext>
            </a:extLst>
          </p:cNvPr>
          <p:cNvSpPr>
            <a:spLocks noGrp="1"/>
          </p:cNvSpPr>
          <p:nvPr>
            <p:ph type="body" sz="quarter" idx="18" hasCustomPrompt="1"/>
          </p:nvPr>
        </p:nvSpPr>
        <p:spPr>
          <a:xfrm>
            <a:off x="496887" y="1316038"/>
            <a:ext cx="10503621" cy="3770263"/>
          </a:xfrm>
          <a:prstGeom prst="rect">
            <a:avLst/>
          </a:prstGeom>
        </p:spPr>
        <p:txBody>
          <a:bodyPr wrap="square" lIns="0" tIns="0" rIns="0" bIns="0">
            <a:spAutoFit/>
          </a:bodyPr>
          <a:lstStyle>
            <a:lvl1pPr>
              <a:lnSpc>
                <a:spcPts val="9800"/>
              </a:lnSpc>
              <a:defRPr sz="10200" b="1" i="0" cap="all" spc="-150"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102PT</a:t>
            </a:r>
          </a:p>
        </p:txBody>
      </p:sp>
      <p:sp>
        <p:nvSpPr>
          <p:cNvPr id="6" name="Content Placeholder 14">
            <a:extLst>
              <a:ext uri="{FF2B5EF4-FFF2-40B4-BE49-F238E27FC236}">
                <a16:creationId xmlns:a16="http://schemas.microsoft.com/office/drawing/2014/main" id="{6539489B-D6BA-E04E-6268-C86022622F1E}"/>
              </a:ext>
            </a:extLst>
          </p:cNvPr>
          <p:cNvSpPr>
            <a:spLocks noGrp="1"/>
          </p:cNvSpPr>
          <p:nvPr>
            <p:ph sz="quarter" idx="43" hasCustomPrompt="1"/>
          </p:nvPr>
        </p:nvSpPr>
        <p:spPr>
          <a:xfrm>
            <a:off x="496888" y="5632750"/>
            <a:ext cx="11109960" cy="9144"/>
          </a:xfrm>
          <a:solidFill>
            <a:schemeClr val="tx1"/>
          </a:solidFill>
        </p:spPr>
        <p:txBody>
          <a:bodyPr lIns="0" tIns="0" rIns="0" bIns="457200">
            <a:noAutofit/>
          </a:bodyPr>
          <a:lstStyle>
            <a:lvl1pPr>
              <a:lnSpc>
                <a:spcPct val="100000"/>
              </a:lnSpc>
              <a:defRPr sz="1000"/>
            </a:lvl1pPr>
          </a:lstStyle>
          <a:p>
            <a:pPr lvl="0"/>
            <a:r>
              <a:rPr lang="en-US"/>
              <a:t>This line is editable</a:t>
            </a:r>
          </a:p>
        </p:txBody>
      </p:sp>
      <p:sp>
        <p:nvSpPr>
          <p:cNvPr id="7" name="Content Placeholder 14">
            <a:extLst>
              <a:ext uri="{FF2B5EF4-FFF2-40B4-BE49-F238E27FC236}">
                <a16:creationId xmlns:a16="http://schemas.microsoft.com/office/drawing/2014/main" id="{7E0CC8E3-3D76-38D2-15CC-BF33D58656EB}"/>
              </a:ext>
            </a:extLst>
          </p:cNvPr>
          <p:cNvSpPr>
            <a:spLocks noGrp="1"/>
          </p:cNvSpPr>
          <p:nvPr>
            <p:ph sz="quarter" idx="44" hasCustomPrompt="1"/>
          </p:nvPr>
        </p:nvSpPr>
        <p:spPr>
          <a:xfrm>
            <a:off x="496888" y="7718821"/>
            <a:ext cx="11109960" cy="9144"/>
          </a:xfrm>
          <a:solidFill>
            <a:schemeClr val="tx1"/>
          </a:solidFill>
        </p:spPr>
        <p:txBody>
          <a:bodyPr lIns="0" tIns="0" rIns="0" bIns="457200">
            <a:noAutofit/>
          </a:bodyPr>
          <a:lstStyle>
            <a:lvl1pPr>
              <a:lnSpc>
                <a:spcPct val="100000"/>
              </a:lnSpc>
              <a:defRPr sz="1000"/>
            </a:lvl1pPr>
          </a:lstStyle>
          <a:p>
            <a:pPr lvl="0"/>
            <a:r>
              <a:rPr lang="en-US"/>
              <a:t>This line is editable</a:t>
            </a:r>
          </a:p>
        </p:txBody>
      </p:sp>
      <p:sp>
        <p:nvSpPr>
          <p:cNvPr id="8" name="Content Placeholder 14">
            <a:extLst>
              <a:ext uri="{FF2B5EF4-FFF2-40B4-BE49-F238E27FC236}">
                <a16:creationId xmlns:a16="http://schemas.microsoft.com/office/drawing/2014/main" id="{C89915B6-F5B7-333E-36FE-CC5AE12D535D}"/>
              </a:ext>
            </a:extLst>
          </p:cNvPr>
          <p:cNvSpPr>
            <a:spLocks noGrp="1"/>
          </p:cNvSpPr>
          <p:nvPr>
            <p:ph sz="quarter" idx="45" hasCustomPrompt="1"/>
          </p:nvPr>
        </p:nvSpPr>
        <p:spPr>
          <a:xfrm>
            <a:off x="496888" y="9804891"/>
            <a:ext cx="11109960" cy="9144"/>
          </a:xfrm>
          <a:solidFill>
            <a:schemeClr val="tx1"/>
          </a:solidFill>
        </p:spPr>
        <p:txBody>
          <a:bodyPr lIns="0" tIns="0" rIns="0" bIns="457200">
            <a:noAutofit/>
          </a:bodyPr>
          <a:lstStyle>
            <a:lvl1pPr>
              <a:lnSpc>
                <a:spcPct val="100000"/>
              </a:lnSpc>
              <a:defRPr sz="1000"/>
            </a:lvl1pPr>
          </a:lstStyle>
          <a:p>
            <a:pPr lvl="0"/>
            <a:r>
              <a:rPr lang="en-US"/>
              <a:t>This line is editable</a:t>
            </a:r>
          </a:p>
        </p:txBody>
      </p:sp>
      <p:sp>
        <p:nvSpPr>
          <p:cNvPr id="9" name="Text Placeholder 20">
            <a:extLst>
              <a:ext uri="{FF2B5EF4-FFF2-40B4-BE49-F238E27FC236}">
                <a16:creationId xmlns:a16="http://schemas.microsoft.com/office/drawing/2014/main" id="{561A4BD5-DCA4-B4EC-C4B9-3965FB4DCA3E}"/>
              </a:ext>
            </a:extLst>
          </p:cNvPr>
          <p:cNvSpPr>
            <a:spLocks noGrp="1"/>
          </p:cNvSpPr>
          <p:nvPr>
            <p:ph type="body" sz="quarter" idx="49" hasCustomPrompt="1"/>
          </p:nvPr>
        </p:nvSpPr>
        <p:spPr>
          <a:xfrm>
            <a:off x="499206" y="5641895"/>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01</a:t>
            </a:r>
          </a:p>
          <a:p>
            <a:pPr lvl="0"/>
            <a:r>
              <a:rPr lang="en-US" dirty="0"/>
              <a:t>Lorem Ipsum</a:t>
            </a:r>
          </a:p>
        </p:txBody>
      </p:sp>
      <p:sp>
        <p:nvSpPr>
          <p:cNvPr id="10" name="Text Placeholder 20">
            <a:extLst>
              <a:ext uri="{FF2B5EF4-FFF2-40B4-BE49-F238E27FC236}">
                <a16:creationId xmlns:a16="http://schemas.microsoft.com/office/drawing/2014/main" id="{B44F8752-5A0A-544C-FF4E-942DC20FB3C6}"/>
              </a:ext>
            </a:extLst>
          </p:cNvPr>
          <p:cNvSpPr>
            <a:spLocks noGrp="1"/>
          </p:cNvSpPr>
          <p:nvPr>
            <p:ph type="body" sz="quarter" idx="50" hasCustomPrompt="1"/>
          </p:nvPr>
        </p:nvSpPr>
        <p:spPr>
          <a:xfrm>
            <a:off x="4179082" y="5641894"/>
            <a:ext cx="7427766" cy="1143133"/>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a:t>
            </a:r>
            <a:endParaRPr lang="en-US" dirty="0"/>
          </a:p>
        </p:txBody>
      </p:sp>
      <p:sp>
        <p:nvSpPr>
          <p:cNvPr id="11" name="Text Placeholder 20">
            <a:extLst>
              <a:ext uri="{FF2B5EF4-FFF2-40B4-BE49-F238E27FC236}">
                <a16:creationId xmlns:a16="http://schemas.microsoft.com/office/drawing/2014/main" id="{6C592165-E042-047D-4337-998006B47343}"/>
              </a:ext>
            </a:extLst>
          </p:cNvPr>
          <p:cNvSpPr>
            <a:spLocks noGrp="1"/>
          </p:cNvSpPr>
          <p:nvPr>
            <p:ph type="body" sz="quarter" idx="51" hasCustomPrompt="1"/>
          </p:nvPr>
        </p:nvSpPr>
        <p:spPr>
          <a:xfrm>
            <a:off x="499206" y="9864051"/>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a:t>03</a:t>
            </a:r>
          </a:p>
          <a:p>
            <a:pPr lvl="0"/>
            <a:r>
              <a:rPr lang="en-US"/>
              <a:t>Lorem Ipsum</a:t>
            </a:r>
          </a:p>
        </p:txBody>
      </p:sp>
      <p:sp>
        <p:nvSpPr>
          <p:cNvPr id="12" name="Text Placeholder 20">
            <a:extLst>
              <a:ext uri="{FF2B5EF4-FFF2-40B4-BE49-F238E27FC236}">
                <a16:creationId xmlns:a16="http://schemas.microsoft.com/office/drawing/2014/main" id="{01CB9870-E41D-0287-2B5F-99825F4E4ACA}"/>
              </a:ext>
            </a:extLst>
          </p:cNvPr>
          <p:cNvSpPr>
            <a:spLocks noGrp="1"/>
          </p:cNvSpPr>
          <p:nvPr>
            <p:ph type="body" sz="quarter" idx="52" hasCustomPrompt="1"/>
          </p:nvPr>
        </p:nvSpPr>
        <p:spPr>
          <a:xfrm>
            <a:off x="4179082" y="9864050"/>
            <a:ext cx="7427766" cy="1143133"/>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a:t>
            </a:r>
            <a:r>
              <a:rPr lang="en-US" err="1">
                <a:effectLst/>
              </a:rPr>
              <a:t>Tortor</a:t>
            </a:r>
            <a:r>
              <a:rPr lang="en-US">
                <a:effectLst/>
              </a:rPr>
              <a:t> id </a:t>
            </a:r>
            <a:r>
              <a:rPr lang="en-US" err="1">
                <a:effectLst/>
              </a:rPr>
              <a:t>elementum</a:t>
            </a:r>
            <a:r>
              <a:rPr lang="en-US">
                <a:effectLst/>
              </a:rPr>
              <a:t>, </a:t>
            </a:r>
            <a:r>
              <a:rPr lang="en-US" err="1">
                <a:effectLst/>
              </a:rPr>
              <a:t>nunc</a:t>
            </a:r>
            <a:r>
              <a:rPr lang="en-US">
                <a:effectLst/>
              </a:rPr>
              <a:t>, </a:t>
            </a:r>
            <a:r>
              <a:rPr lang="en-US" err="1">
                <a:effectLst/>
              </a:rPr>
              <a:t>pellente</a:t>
            </a:r>
            <a:r>
              <a:rPr lang="en-US">
                <a:effectLst/>
              </a:rPr>
              <a:t> </a:t>
            </a:r>
            <a:r>
              <a:rPr lang="en-US" err="1">
                <a:effectLst/>
              </a:rPr>
              <a:t>sque</a:t>
            </a:r>
            <a:r>
              <a:rPr lang="en-US">
                <a:effectLst/>
              </a:rPr>
              <a:t>. </a:t>
            </a:r>
            <a:r>
              <a:rPr lang="en-US" err="1">
                <a:effectLst/>
              </a:rPr>
              <a:t>Sapien</a:t>
            </a:r>
            <a:r>
              <a:rPr lang="en-US">
                <a:effectLst/>
              </a:rPr>
              <a:t>, </a:t>
            </a:r>
            <a:r>
              <a:rPr lang="en-US" err="1">
                <a:effectLst/>
              </a:rPr>
              <a:t>ut</a:t>
            </a:r>
            <a:r>
              <a:rPr lang="en-US">
                <a:effectLst/>
              </a:rPr>
              <a:t> </a:t>
            </a:r>
            <a:r>
              <a:rPr lang="en-US" err="1">
                <a:effectLst/>
              </a:rPr>
              <a:t>scelerisque</a:t>
            </a:r>
            <a:r>
              <a:rPr lang="en-US">
                <a:effectLst/>
              </a:rPr>
              <a:t> </a:t>
            </a:r>
            <a:r>
              <a:rPr lang="en-US" err="1">
                <a:effectLst/>
              </a:rPr>
              <a:t>est</a:t>
            </a:r>
            <a:r>
              <a:rPr lang="en-US">
                <a:effectLst/>
              </a:rPr>
              <a:t> </a:t>
            </a:r>
            <a:r>
              <a:rPr lang="en-US" err="1">
                <a:effectLst/>
              </a:rPr>
              <a:t>enim</a:t>
            </a:r>
            <a:r>
              <a:rPr lang="en-US">
                <a:effectLst/>
              </a:rPr>
              <a:t> </a:t>
            </a:r>
            <a:r>
              <a:rPr lang="en-US" err="1">
                <a:effectLst/>
              </a:rPr>
              <a:t>blandit</a:t>
            </a:r>
            <a:r>
              <a:rPr lang="en-US">
                <a:effectLst/>
              </a:rPr>
              <a:t> in </a:t>
            </a:r>
            <a:r>
              <a:rPr lang="en-US" err="1">
                <a:effectLst/>
              </a:rPr>
              <a:t>justo</a:t>
            </a:r>
            <a:r>
              <a:rPr lang="en-US">
                <a:effectLst/>
              </a:rPr>
              <a:t> cursus </a:t>
            </a:r>
            <a:r>
              <a:rPr lang="en-US" err="1">
                <a:effectLst/>
              </a:rPr>
              <a:t>volutpat</a:t>
            </a:r>
            <a:r>
              <a:rPr lang="en-US">
                <a:effectLst/>
              </a:rPr>
              <a:t>. At </a:t>
            </a:r>
            <a:r>
              <a:rPr lang="en-US" err="1">
                <a:effectLst/>
              </a:rPr>
              <a:t>congue</a:t>
            </a:r>
            <a:r>
              <a:rPr lang="en-US">
                <a:effectLst/>
              </a:rPr>
              <a:t> at tempus.</a:t>
            </a:r>
            <a:endParaRPr lang="en-US"/>
          </a:p>
        </p:txBody>
      </p:sp>
      <p:sp>
        <p:nvSpPr>
          <p:cNvPr id="13" name="Text Placeholder 20">
            <a:extLst>
              <a:ext uri="{FF2B5EF4-FFF2-40B4-BE49-F238E27FC236}">
                <a16:creationId xmlns:a16="http://schemas.microsoft.com/office/drawing/2014/main" id="{4AE1C414-9613-FC62-9818-AA83D5FDBA78}"/>
              </a:ext>
            </a:extLst>
          </p:cNvPr>
          <p:cNvSpPr>
            <a:spLocks noGrp="1"/>
          </p:cNvSpPr>
          <p:nvPr>
            <p:ph type="body" sz="quarter" idx="53" hasCustomPrompt="1"/>
          </p:nvPr>
        </p:nvSpPr>
        <p:spPr>
          <a:xfrm>
            <a:off x="499206" y="7717583"/>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a:t>02</a:t>
            </a:r>
          </a:p>
          <a:p>
            <a:pPr lvl="0"/>
            <a:r>
              <a:rPr lang="en-US"/>
              <a:t>Lorem Ipsum</a:t>
            </a:r>
          </a:p>
        </p:txBody>
      </p:sp>
      <p:sp>
        <p:nvSpPr>
          <p:cNvPr id="14" name="Text Placeholder 20">
            <a:extLst>
              <a:ext uri="{FF2B5EF4-FFF2-40B4-BE49-F238E27FC236}">
                <a16:creationId xmlns:a16="http://schemas.microsoft.com/office/drawing/2014/main" id="{7F83B9BF-96E7-5948-CFAB-2767B9F4997A}"/>
              </a:ext>
            </a:extLst>
          </p:cNvPr>
          <p:cNvSpPr>
            <a:spLocks noGrp="1"/>
          </p:cNvSpPr>
          <p:nvPr>
            <p:ph type="body" sz="quarter" idx="54" hasCustomPrompt="1"/>
          </p:nvPr>
        </p:nvSpPr>
        <p:spPr>
          <a:xfrm>
            <a:off x="4179082" y="7717582"/>
            <a:ext cx="7427766" cy="1143133"/>
          </a:xfrm>
        </p:spPr>
        <p:txBody>
          <a:bodyPr lIns="0" tIns="164592"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a:t>
            </a:r>
            <a:endParaRPr lang="en-US" dirty="0"/>
          </a:p>
        </p:txBody>
      </p:sp>
      <p:sp>
        <p:nvSpPr>
          <p:cNvPr id="2" name="TextBox 1">
            <a:extLst>
              <a:ext uri="{FF2B5EF4-FFF2-40B4-BE49-F238E27FC236}">
                <a16:creationId xmlns:a16="http://schemas.microsoft.com/office/drawing/2014/main" id="{8A71DBE3-40C7-90C0-445D-2EF21638DDF7}"/>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1518241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Chart Placeholder 5">
            <a:extLst>
              <a:ext uri="{FF2B5EF4-FFF2-40B4-BE49-F238E27FC236}">
                <a16:creationId xmlns:a16="http://schemas.microsoft.com/office/drawing/2014/main" id="{85B8521F-FF2A-ADA8-E0D5-DCB8E3A293A5}"/>
              </a:ext>
            </a:extLst>
          </p:cNvPr>
          <p:cNvSpPr>
            <a:spLocks noGrp="1"/>
          </p:cNvSpPr>
          <p:nvPr>
            <p:ph type="chart" sz="quarter" idx="11"/>
          </p:nvPr>
        </p:nvSpPr>
        <p:spPr>
          <a:xfrm>
            <a:off x="496889" y="5966192"/>
            <a:ext cx="11430000" cy="6110288"/>
          </a:xfrm>
        </p:spPr>
        <p:txBody>
          <a:bodyPr/>
          <a:lstStyle/>
          <a:p>
            <a:endParaRPr lang="en-US"/>
          </a:p>
        </p:txBody>
      </p:sp>
      <p:sp>
        <p:nvSpPr>
          <p:cNvPr id="4" name="Text Placeholder 3">
            <a:extLst>
              <a:ext uri="{FF2B5EF4-FFF2-40B4-BE49-F238E27FC236}">
                <a16:creationId xmlns:a16="http://schemas.microsoft.com/office/drawing/2014/main" id="{E07BF151-7256-6327-F9F9-DAC18DD07F79}"/>
              </a:ext>
            </a:extLst>
          </p:cNvPr>
          <p:cNvSpPr>
            <a:spLocks noGrp="1"/>
          </p:cNvSpPr>
          <p:nvPr>
            <p:ph type="body" sz="quarter" idx="18" hasCustomPrompt="1"/>
          </p:nvPr>
        </p:nvSpPr>
        <p:spPr>
          <a:xfrm>
            <a:off x="496888" y="1316038"/>
            <a:ext cx="6720840" cy="1179810"/>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5" name="Text Placeholder 5">
            <a:extLst>
              <a:ext uri="{FF2B5EF4-FFF2-40B4-BE49-F238E27FC236}">
                <a16:creationId xmlns:a16="http://schemas.microsoft.com/office/drawing/2014/main" id="{CE100F96-4372-2B5B-B685-1B898FED2837}"/>
              </a:ext>
            </a:extLst>
          </p:cNvPr>
          <p:cNvSpPr>
            <a:spLocks noGrp="1"/>
          </p:cNvSpPr>
          <p:nvPr>
            <p:ph type="body" sz="quarter" idx="27" hasCustomPrompt="1"/>
          </p:nvPr>
        </p:nvSpPr>
        <p:spPr>
          <a:xfrm>
            <a:off x="496888" y="3279054"/>
            <a:ext cx="6720840" cy="1643783"/>
          </a:xfrm>
        </p:spPr>
        <p:txBody>
          <a:bodyPr lIns="0" tIns="0"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6" name="Text Placeholder 24">
            <a:extLst>
              <a:ext uri="{FF2B5EF4-FFF2-40B4-BE49-F238E27FC236}">
                <a16:creationId xmlns:a16="http://schemas.microsoft.com/office/drawing/2014/main" id="{097D7527-12FA-593C-9E10-1B571FD418AB}"/>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7" name="Chart Placeholder 5">
            <a:extLst>
              <a:ext uri="{FF2B5EF4-FFF2-40B4-BE49-F238E27FC236}">
                <a16:creationId xmlns:a16="http://schemas.microsoft.com/office/drawing/2014/main" id="{792646A8-924B-5FEB-3526-C6797B5AB250}"/>
              </a:ext>
            </a:extLst>
          </p:cNvPr>
          <p:cNvSpPr>
            <a:spLocks noGrp="1"/>
          </p:cNvSpPr>
          <p:nvPr>
            <p:ph type="chart" sz="quarter" idx="28"/>
          </p:nvPr>
        </p:nvSpPr>
        <p:spPr>
          <a:xfrm>
            <a:off x="12449403" y="5966192"/>
            <a:ext cx="11430000" cy="6110288"/>
          </a:xfrm>
        </p:spPr>
        <p:txBody>
          <a:bodyPr/>
          <a:lstStyle/>
          <a:p>
            <a:endParaRPr lang="en-US"/>
          </a:p>
        </p:txBody>
      </p:sp>
      <p:sp>
        <p:nvSpPr>
          <p:cNvPr id="2" name="TextBox 1">
            <a:extLst>
              <a:ext uri="{FF2B5EF4-FFF2-40B4-BE49-F238E27FC236}">
                <a16:creationId xmlns:a16="http://schemas.microsoft.com/office/drawing/2014/main" id="{7123DF94-B6FD-3AB6-7A10-232A889493B4}"/>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993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pography Spacing Gu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4103B-6E29-5DA6-431C-87AD4D462261}"/>
              </a:ext>
            </a:extLst>
          </p:cNvPr>
          <p:cNvPicPr>
            <a:picLocks noChangeAspect="1"/>
          </p:cNvPicPr>
          <p:nvPr userDrawn="1"/>
        </p:nvPicPr>
        <p:blipFill>
          <a:blip r:embed="rId2"/>
          <a:srcRect l="5052" t="16828" r="3800" b="20558"/>
          <a:stretch/>
        </p:blipFill>
        <p:spPr>
          <a:xfrm>
            <a:off x="44604" y="-73152"/>
            <a:ext cx="24387175" cy="12945035"/>
          </a:xfrm>
          <a:prstGeom prst="rect">
            <a:avLst/>
          </a:prstGeom>
        </p:spPr>
      </p:pic>
    </p:spTree>
    <p:extLst>
      <p:ext uri="{BB962C8B-B14F-4D97-AF65-F5344CB8AC3E}">
        <p14:creationId xmlns:p14="http://schemas.microsoft.com/office/powerpoint/2010/main" val="543865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F39481F-3BB9-5F6B-0D4A-354A3958E2EF}"/>
              </a:ext>
            </a:extLst>
          </p:cNvPr>
          <p:cNvSpPr>
            <a:spLocks noGrp="1"/>
          </p:cNvSpPr>
          <p:nvPr>
            <p:ph type="body" sz="quarter" idx="18" hasCustomPrompt="1"/>
          </p:nvPr>
        </p:nvSpPr>
        <p:spPr>
          <a:xfrm>
            <a:off x="496888" y="1316038"/>
            <a:ext cx="6720840" cy="1179810"/>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4" name="Text Placeholder 5">
            <a:extLst>
              <a:ext uri="{FF2B5EF4-FFF2-40B4-BE49-F238E27FC236}">
                <a16:creationId xmlns:a16="http://schemas.microsoft.com/office/drawing/2014/main" id="{80694B3E-B401-6122-69AE-2B239AB73AA3}"/>
              </a:ext>
            </a:extLst>
          </p:cNvPr>
          <p:cNvSpPr>
            <a:spLocks noGrp="1"/>
          </p:cNvSpPr>
          <p:nvPr>
            <p:ph type="body" sz="quarter" idx="27" hasCustomPrompt="1"/>
          </p:nvPr>
        </p:nvSpPr>
        <p:spPr>
          <a:xfrm>
            <a:off x="8040687" y="1316038"/>
            <a:ext cx="15582106" cy="3310906"/>
          </a:xfrm>
        </p:spPr>
        <p:txBody>
          <a:bodyPr wrap="square" lIns="0" tIns="0" rIns="0" bIns="0" numCol="3" spcCol="45720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 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endParaRPr lang="en-US" dirty="0"/>
          </a:p>
        </p:txBody>
      </p:sp>
      <p:sp>
        <p:nvSpPr>
          <p:cNvPr id="5" name="Text Placeholder 24">
            <a:extLst>
              <a:ext uri="{FF2B5EF4-FFF2-40B4-BE49-F238E27FC236}">
                <a16:creationId xmlns:a16="http://schemas.microsoft.com/office/drawing/2014/main" id="{434E0237-2FE1-9D73-0549-47CAB0834ECC}"/>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6" name="Chart Placeholder 5">
            <a:extLst>
              <a:ext uri="{FF2B5EF4-FFF2-40B4-BE49-F238E27FC236}">
                <a16:creationId xmlns:a16="http://schemas.microsoft.com/office/drawing/2014/main" id="{BA05F529-C7FF-7661-6FD8-C8E5B7C63E62}"/>
              </a:ext>
            </a:extLst>
          </p:cNvPr>
          <p:cNvSpPr>
            <a:spLocks noGrp="1"/>
          </p:cNvSpPr>
          <p:nvPr>
            <p:ph type="chart" sz="quarter" idx="11"/>
          </p:nvPr>
        </p:nvSpPr>
        <p:spPr>
          <a:xfrm>
            <a:off x="496889" y="5966192"/>
            <a:ext cx="11430000" cy="6110288"/>
          </a:xfrm>
        </p:spPr>
        <p:txBody>
          <a:bodyPr/>
          <a:lstStyle/>
          <a:p>
            <a:endParaRPr lang="en-US"/>
          </a:p>
        </p:txBody>
      </p:sp>
      <p:sp>
        <p:nvSpPr>
          <p:cNvPr id="7" name="Chart Placeholder 5">
            <a:extLst>
              <a:ext uri="{FF2B5EF4-FFF2-40B4-BE49-F238E27FC236}">
                <a16:creationId xmlns:a16="http://schemas.microsoft.com/office/drawing/2014/main" id="{C40377B1-FF0B-FFF3-3E40-8F487B9CB801}"/>
              </a:ext>
            </a:extLst>
          </p:cNvPr>
          <p:cNvSpPr>
            <a:spLocks noGrp="1"/>
          </p:cNvSpPr>
          <p:nvPr>
            <p:ph type="chart" sz="quarter" idx="28"/>
          </p:nvPr>
        </p:nvSpPr>
        <p:spPr>
          <a:xfrm>
            <a:off x="12449403" y="5966192"/>
            <a:ext cx="11430000" cy="6110288"/>
          </a:xfrm>
        </p:spPr>
        <p:txBody>
          <a:bodyPr/>
          <a:lstStyle/>
          <a:p>
            <a:endParaRPr lang="en-US"/>
          </a:p>
        </p:txBody>
      </p:sp>
      <p:sp>
        <p:nvSpPr>
          <p:cNvPr id="2" name="TextBox 1">
            <a:extLst>
              <a:ext uri="{FF2B5EF4-FFF2-40B4-BE49-F238E27FC236}">
                <a16:creationId xmlns:a16="http://schemas.microsoft.com/office/drawing/2014/main" id="{A2D26556-B0A0-EEDD-CEA9-7F5C5680CE5E}"/>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526494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E6F346D5-9C95-3071-1F3F-BFF6FB5DA06D}"/>
              </a:ext>
            </a:extLst>
          </p:cNvPr>
          <p:cNvSpPr>
            <a:spLocks noGrp="1"/>
          </p:cNvSpPr>
          <p:nvPr>
            <p:ph type="body" sz="quarter" idx="27" hasCustomPrompt="1"/>
          </p:nvPr>
        </p:nvSpPr>
        <p:spPr>
          <a:xfrm>
            <a:off x="496888" y="5966192"/>
            <a:ext cx="6720840" cy="1643783"/>
          </a:xfrm>
        </p:spPr>
        <p:txBody>
          <a:bodyPr lIns="0" tIns="0" rIns="0" bIns="0">
            <a:sp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4" name="Text Placeholder 24">
            <a:extLst>
              <a:ext uri="{FF2B5EF4-FFF2-40B4-BE49-F238E27FC236}">
                <a16:creationId xmlns:a16="http://schemas.microsoft.com/office/drawing/2014/main" id="{E593CE45-41FE-BAFE-A131-D467A23885AF}"/>
              </a:ext>
            </a:extLst>
          </p:cNvPr>
          <p:cNvSpPr>
            <a:spLocks noGrp="1"/>
          </p:cNvSpPr>
          <p:nvPr>
            <p:ph type="body" sz="quarter" idx="23" hasCustomPrompt="1"/>
          </p:nvPr>
        </p:nvSpPr>
        <p:spPr>
          <a:xfrm>
            <a:off x="534988" y="519363"/>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3">
            <a:extLst>
              <a:ext uri="{FF2B5EF4-FFF2-40B4-BE49-F238E27FC236}">
                <a16:creationId xmlns:a16="http://schemas.microsoft.com/office/drawing/2014/main" id="{F6343AE8-D890-966B-F2D9-78DF25BED614}"/>
              </a:ext>
            </a:extLst>
          </p:cNvPr>
          <p:cNvSpPr>
            <a:spLocks noGrp="1"/>
          </p:cNvSpPr>
          <p:nvPr>
            <p:ph type="body" sz="quarter" idx="28" hasCustomPrompt="1"/>
          </p:nvPr>
        </p:nvSpPr>
        <p:spPr>
          <a:xfrm>
            <a:off x="496888" y="1345801"/>
            <a:ext cx="15873102" cy="2513509"/>
          </a:xfrm>
          <a:prstGeom prst="rect">
            <a:avLst/>
          </a:prstGeom>
        </p:spPr>
        <p:txBody>
          <a:bodyPr lIns="0" tIns="0" rIns="0" bIns="0">
            <a:spAutoFit/>
          </a:bodyPr>
          <a:lstStyle>
            <a:lvl1pPr>
              <a:lnSpc>
                <a:spcPts val="9800"/>
              </a:lnSpc>
              <a:defRPr sz="10200" b="1" i="0" cap="all" spc="-150"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102PT </a:t>
            </a:r>
          </a:p>
        </p:txBody>
      </p:sp>
      <p:sp>
        <p:nvSpPr>
          <p:cNvPr id="6" name="Chart Placeholder 5">
            <a:extLst>
              <a:ext uri="{FF2B5EF4-FFF2-40B4-BE49-F238E27FC236}">
                <a16:creationId xmlns:a16="http://schemas.microsoft.com/office/drawing/2014/main" id="{DF88D9D9-D0CA-2BBF-5C70-1E7C31BC0CCF}"/>
              </a:ext>
            </a:extLst>
          </p:cNvPr>
          <p:cNvSpPr>
            <a:spLocks noGrp="1"/>
          </p:cNvSpPr>
          <p:nvPr>
            <p:ph type="chart" sz="quarter" idx="11"/>
          </p:nvPr>
        </p:nvSpPr>
        <p:spPr>
          <a:xfrm>
            <a:off x="7926388" y="5966192"/>
            <a:ext cx="15696405" cy="6110288"/>
          </a:xfrm>
        </p:spPr>
        <p:txBody>
          <a:bodyPr/>
          <a:lstStyle/>
          <a:p>
            <a:endParaRPr lang="en-US"/>
          </a:p>
        </p:txBody>
      </p:sp>
      <p:sp>
        <p:nvSpPr>
          <p:cNvPr id="2" name="TextBox 1">
            <a:extLst>
              <a:ext uri="{FF2B5EF4-FFF2-40B4-BE49-F238E27FC236}">
                <a16:creationId xmlns:a16="http://schemas.microsoft.com/office/drawing/2014/main" id="{580620B8-F5C7-34C9-684E-264364B8C376}"/>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3968683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Headline + Bodycopy - Black">
    <p:bg>
      <p:bgPr>
        <a:solidFill>
          <a:srgbClr val="00000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19392900" cy="4421374"/>
          </a:xfrm>
          <a:prstGeom prst="rect">
            <a:avLst/>
          </a:prstGeom>
        </p:spPr>
        <p:txBody>
          <a:bodyPr lIns="0" tIns="0" rIns="0" bIns="0">
            <a:noAutofit/>
          </a:bodyPr>
          <a:lstStyle>
            <a:lvl1pPr>
              <a:lnSpc>
                <a:spcPts val="9800"/>
              </a:lnSpc>
              <a:defRPr sz="10200" b="1" i="0" cap="all" spc="-150" baseline="0">
                <a:latin typeface="W Supreme SemiBold" panose="020B0504010101010103" pitchFamily="34" charset="77"/>
                <a:cs typeface="W Supreme SemiBold" panose="020B0504010101010103" pitchFamily="34" charset="77"/>
              </a:defRPr>
            </a:lvl1pPr>
          </a:lstStyle>
          <a:p>
            <a:pPr lvl="0"/>
            <a:r>
              <a:rPr lang="en-US" dirty="0">
                <a:effectLst/>
              </a:rPr>
              <a:t>TITLE – W SUPREME</a:t>
            </a:r>
            <a:br>
              <a:rPr lang="en-US" dirty="0">
                <a:effectLst/>
              </a:rPr>
            </a:br>
            <a:r>
              <a:rPr lang="en-US" dirty="0">
                <a:effectLst/>
              </a:rPr>
              <a:t>SEMIBOLD 102PT</a:t>
            </a:r>
          </a:p>
        </p:txBody>
      </p:sp>
      <p:sp>
        <p:nvSpPr>
          <p:cNvPr id="17" name="Text Placeholder 20">
            <a:extLst>
              <a:ext uri="{FF2B5EF4-FFF2-40B4-BE49-F238E27FC236}">
                <a16:creationId xmlns:a16="http://schemas.microsoft.com/office/drawing/2014/main" id="{CCD953B1-9722-E348-92C7-90B6FC46A0D2}"/>
              </a:ext>
            </a:extLst>
          </p:cNvPr>
          <p:cNvSpPr>
            <a:spLocks noGrp="1"/>
          </p:cNvSpPr>
          <p:nvPr>
            <p:ph type="body" sz="quarter" idx="28" hasCustomPrompt="1"/>
          </p:nvPr>
        </p:nvSpPr>
        <p:spPr>
          <a:xfrm>
            <a:off x="498412" y="7086600"/>
            <a:ext cx="6720840" cy="2209800"/>
          </a:xfrm>
        </p:spPr>
        <p:txBody>
          <a:bodyPr lIns="0" tIns="0"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effectLst/>
            </a:endParaRPr>
          </a:p>
        </p:txBody>
      </p:sp>
      <p:sp>
        <p:nvSpPr>
          <p:cNvPr id="8" name="Text Placeholder 24">
            <a:extLst>
              <a:ext uri="{FF2B5EF4-FFF2-40B4-BE49-F238E27FC236}">
                <a16:creationId xmlns:a16="http://schemas.microsoft.com/office/drawing/2014/main" id="{87028CF9-D623-F047-866B-833F2D0577C0}"/>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pic>
        <p:nvPicPr>
          <p:cNvPr id="2" name="Picture 1">
            <a:extLst>
              <a:ext uri="{FF2B5EF4-FFF2-40B4-BE49-F238E27FC236}">
                <a16:creationId xmlns:a16="http://schemas.microsoft.com/office/drawing/2014/main" id="{316DB2B5-4F4F-81DE-65E0-6E5196D8BD44}"/>
              </a:ext>
            </a:extLst>
          </p:cNvPr>
          <p:cNvPicPr>
            <a:picLocks noChangeAspect="1"/>
          </p:cNvPicPr>
          <p:nvPr userDrawn="1"/>
        </p:nvPicPr>
        <p:blipFill>
          <a:blip r:embed="rId2"/>
          <a:stretch>
            <a:fillRect/>
          </a:stretch>
        </p:blipFill>
        <p:spPr>
          <a:xfrm>
            <a:off x="496888" y="13220700"/>
            <a:ext cx="1307592" cy="182351"/>
          </a:xfrm>
          <a:prstGeom prst="rect">
            <a:avLst/>
          </a:prstGeom>
        </p:spPr>
      </p:pic>
      <p:sp>
        <p:nvSpPr>
          <p:cNvPr id="3" name="Text Placeholder 2">
            <a:extLst>
              <a:ext uri="{FF2B5EF4-FFF2-40B4-BE49-F238E27FC236}">
                <a16:creationId xmlns:a16="http://schemas.microsoft.com/office/drawing/2014/main" id="{4E250448-D71D-BD35-CE59-18E5E0E318D7}"/>
              </a:ext>
            </a:extLst>
          </p:cNvPr>
          <p:cNvSpPr txBox="1">
            <a:spLocks/>
          </p:cNvSpPr>
          <p:nvPr userDrawn="1"/>
        </p:nvSpPr>
        <p:spPr>
          <a:xfrm>
            <a:off x="2049463" y="12801600"/>
            <a:ext cx="2999349"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F3F1E3"/>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rgbClr val="F3F1E3"/>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rgbClr val="F3F1E3"/>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rgbClr val="F3F1E3"/>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en-US" dirty="0"/>
              <a:t>© 2025 Marriott International, Inc. All Rights Reserved</a:t>
            </a:r>
          </a:p>
        </p:txBody>
      </p:sp>
      <p:sp>
        <p:nvSpPr>
          <p:cNvPr id="5" name="Text Placeholder 2">
            <a:extLst>
              <a:ext uri="{FF2B5EF4-FFF2-40B4-BE49-F238E27FC236}">
                <a16:creationId xmlns:a16="http://schemas.microsoft.com/office/drawing/2014/main" id="{02D49FA8-9BB3-6A8D-41C8-3C0F8D604759}"/>
              </a:ext>
            </a:extLst>
          </p:cNvPr>
          <p:cNvSpPr txBox="1">
            <a:spLocks/>
          </p:cNvSpPr>
          <p:nvPr userDrawn="1"/>
        </p:nvSpPr>
        <p:spPr>
          <a:xfrm>
            <a:off x="5208703" y="12801600"/>
            <a:ext cx="2717685"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F3F1E3"/>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rgbClr val="F3F1E3"/>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rgbClr val="F3F1E3"/>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rgbClr val="F3F1E3"/>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t>For Internal Use Only. Confidential &amp; Proprietary</a:t>
            </a:r>
            <a:endParaRPr lang="en-US" dirty="0"/>
          </a:p>
        </p:txBody>
      </p:sp>
      <p:sp>
        <p:nvSpPr>
          <p:cNvPr id="6" name="TextBox 5">
            <a:extLst>
              <a:ext uri="{FF2B5EF4-FFF2-40B4-BE49-F238E27FC236}">
                <a16:creationId xmlns:a16="http://schemas.microsoft.com/office/drawing/2014/main" id="{BA1F74EF-7F1D-E604-B822-44CB34C6F0A2}"/>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solidFill>
                  <a:schemeClr val="bg1"/>
                </a:solidFill>
                <a:latin typeface="W Supreme Medium" panose="020B0504010101010103" pitchFamily="34" charset="77"/>
                <a:cs typeface="W Supreme Medium" panose="020B0504010101010103" pitchFamily="34" charset="77"/>
              </a:rPr>
              <a:pPr algn="r"/>
              <a:t>‹#›</a:t>
            </a:fld>
            <a:endParaRPr lang="en-US" sz="1700" b="0" i="0" dirty="0">
              <a:solidFill>
                <a:schemeClr val="bg1"/>
              </a:solidFill>
              <a:latin typeface="W Supreme Medium" panose="020B0504010101010103" pitchFamily="34" charset="77"/>
              <a:cs typeface="W Supreme Medium" panose="020B0504010101010103" pitchFamily="34" charset="77"/>
            </a:endParaRPr>
          </a:p>
        </p:txBody>
      </p:sp>
      <p:sp>
        <p:nvSpPr>
          <p:cNvPr id="7" name="Text Placeholder 20">
            <a:extLst>
              <a:ext uri="{FF2B5EF4-FFF2-40B4-BE49-F238E27FC236}">
                <a16:creationId xmlns:a16="http://schemas.microsoft.com/office/drawing/2014/main" id="{3D8E00A1-1599-11D5-11C6-653CEB931C13}"/>
              </a:ext>
            </a:extLst>
          </p:cNvPr>
          <p:cNvSpPr>
            <a:spLocks noGrp="1"/>
          </p:cNvSpPr>
          <p:nvPr>
            <p:ph type="body" sz="quarter" idx="29" hasCustomPrompt="1"/>
          </p:nvPr>
        </p:nvSpPr>
        <p:spPr>
          <a:xfrm>
            <a:off x="498412" y="9829800"/>
            <a:ext cx="5446776" cy="1219200"/>
          </a:xfrm>
        </p:spPr>
        <p:txBody>
          <a:bodyPr lIns="0" tIns="0"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u="sng">
                <a:solidFill>
                  <a:srgbClr val="DD3D00"/>
                </a:solidFill>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endParaRPr lang="en-US" dirty="0">
              <a:effectLst/>
            </a:endParaRPr>
          </a:p>
        </p:txBody>
      </p:sp>
    </p:spTree>
    <p:extLst>
      <p:ext uri="{BB962C8B-B14F-4D97-AF65-F5344CB8AC3E}">
        <p14:creationId xmlns:p14="http://schemas.microsoft.com/office/powerpoint/2010/main" val="526393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ig Headline + Bodycopy - Off-white">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19392900" cy="4421374"/>
          </a:xfrm>
          <a:prstGeom prst="rect">
            <a:avLst/>
          </a:prstGeom>
        </p:spPr>
        <p:txBody>
          <a:bodyPr lIns="0" tIns="0" rIns="0" bIns="0">
            <a:noAutofit/>
          </a:bodyPr>
          <a:lstStyle>
            <a:lvl1pPr>
              <a:lnSpc>
                <a:spcPts val="9800"/>
              </a:lnSpc>
              <a:defRPr sz="10200" b="1" i="0" cap="all" spc="-150" baseline="0">
                <a:solidFill>
                  <a:schemeClr val="tx1"/>
                </a:solidFill>
                <a:latin typeface="W Supreme SemiBold" panose="020B0504010101010103" pitchFamily="34" charset="77"/>
                <a:cs typeface="W Supreme SemiBold" panose="020B0504010101010103" pitchFamily="34" charset="77"/>
              </a:defRPr>
            </a:lvl1pPr>
          </a:lstStyle>
          <a:p>
            <a:pPr lvl="0"/>
            <a:r>
              <a:rPr lang="en-US" dirty="0">
                <a:effectLst/>
              </a:rPr>
              <a:t>TITLE – W SUPREME</a:t>
            </a:r>
            <a:br>
              <a:rPr lang="en-US" dirty="0">
                <a:effectLst/>
              </a:rPr>
            </a:br>
            <a:r>
              <a:rPr lang="en-US" dirty="0">
                <a:effectLst/>
              </a:rPr>
              <a:t>SEMIBOLD 102PT</a:t>
            </a:r>
          </a:p>
        </p:txBody>
      </p:sp>
      <p:sp>
        <p:nvSpPr>
          <p:cNvPr id="17" name="Text Placeholder 20">
            <a:extLst>
              <a:ext uri="{FF2B5EF4-FFF2-40B4-BE49-F238E27FC236}">
                <a16:creationId xmlns:a16="http://schemas.microsoft.com/office/drawing/2014/main" id="{CCD953B1-9722-E348-92C7-90B6FC46A0D2}"/>
              </a:ext>
            </a:extLst>
          </p:cNvPr>
          <p:cNvSpPr>
            <a:spLocks noGrp="1"/>
          </p:cNvSpPr>
          <p:nvPr>
            <p:ph type="body" sz="quarter" idx="28" hasCustomPrompt="1"/>
          </p:nvPr>
        </p:nvSpPr>
        <p:spPr>
          <a:xfrm>
            <a:off x="498412" y="7086600"/>
            <a:ext cx="6720840" cy="2209800"/>
          </a:xfrm>
        </p:spPr>
        <p:txBody>
          <a:bodyPr lIns="0" tIns="0" rIns="0" bIns="0">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solidFill>
                  <a:schemeClr val="tx1"/>
                </a:solidFill>
              </a:defRPr>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effectLst/>
            </a:endParaRPr>
          </a:p>
        </p:txBody>
      </p:sp>
      <p:sp>
        <p:nvSpPr>
          <p:cNvPr id="8" name="Text Placeholder 24">
            <a:extLst>
              <a:ext uri="{FF2B5EF4-FFF2-40B4-BE49-F238E27FC236}">
                <a16:creationId xmlns:a16="http://schemas.microsoft.com/office/drawing/2014/main" id="{87028CF9-D623-F047-866B-833F2D0577C0}"/>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solidFill>
                  <a:schemeClr val="tx1"/>
                </a:solidFill>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TextBox 1">
            <a:extLst>
              <a:ext uri="{FF2B5EF4-FFF2-40B4-BE49-F238E27FC236}">
                <a16:creationId xmlns:a16="http://schemas.microsoft.com/office/drawing/2014/main" id="{5E32A0FE-9CBB-BE92-3E7B-51B17F2F71D5}"/>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47296089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_Black">
    <p:bg>
      <p:bgPr>
        <a:solidFill>
          <a:srgbClr val="000000"/>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704D3272-9699-1B47-A81F-D74725F8EBB6}"/>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cap="all" spc="-150" baseline="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 </a:t>
            </a:r>
            <a:br>
              <a:rPr lang="en-US" dirty="0"/>
            </a:br>
            <a:r>
              <a:rPr lang="en-US" dirty="0"/>
              <a:t>semibold 102pt</a:t>
            </a:r>
          </a:p>
        </p:txBody>
      </p:sp>
      <p:sp>
        <p:nvSpPr>
          <p:cNvPr id="2" name="TextBox 1">
            <a:extLst>
              <a:ext uri="{FF2B5EF4-FFF2-40B4-BE49-F238E27FC236}">
                <a16:creationId xmlns:a16="http://schemas.microsoft.com/office/drawing/2014/main" id="{5CDBBB73-D988-F385-CAD1-20C18F83D7E7}"/>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
        <p:nvSpPr>
          <p:cNvPr id="3" name="TextBox 2">
            <a:extLst>
              <a:ext uri="{FF2B5EF4-FFF2-40B4-BE49-F238E27FC236}">
                <a16:creationId xmlns:a16="http://schemas.microsoft.com/office/drawing/2014/main" id="{E3D875D0-D396-837F-4C4A-4ABE2F4DC5E5}"/>
              </a:ext>
            </a:extLst>
          </p:cNvPr>
          <p:cNvSpPr txBox="1"/>
          <p:nvPr userDrawn="1"/>
        </p:nvSpPr>
        <p:spPr>
          <a:xfrm>
            <a:off x="11847143" y="132265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524740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_Pink">
    <p:bg>
      <p:bgPr>
        <a:solidFill>
          <a:srgbClr val="ED3A97"/>
        </a:solidFill>
        <a:effectLst/>
      </p:bgPr>
    </p:bg>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47C45E6D-F583-D94D-8BBF-FBCA7CFBA66F}"/>
              </a:ext>
            </a:extLst>
          </p:cNvPr>
          <p:cNvSpPr>
            <a:spLocks noGrp="1"/>
          </p:cNvSpPr>
          <p:nvPr>
            <p:ph type="title" hasCustomPrompt="1"/>
          </p:nvPr>
        </p:nvSpPr>
        <p:spPr>
          <a:xfrm>
            <a:off x="2496375" y="5555079"/>
            <a:ext cx="19394424" cy="2605842"/>
          </a:xfrm>
          <a:prstGeom prst="rect">
            <a:avLst/>
          </a:prstGeom>
        </p:spPr>
        <p:txBody>
          <a:bodyPr>
            <a:noAutofit/>
          </a:bodyPr>
          <a:lstStyle>
            <a:lvl1pPr algn="ctr">
              <a:defRPr sz="10200" b="1" i="0" spc="-15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a:t>
            </a:r>
            <a:br>
              <a:rPr lang="en-US" dirty="0"/>
            </a:br>
            <a:r>
              <a:rPr lang="en-US" dirty="0"/>
              <a:t>SEMIBOLD 102PT</a:t>
            </a:r>
          </a:p>
        </p:txBody>
      </p:sp>
    </p:spTree>
    <p:extLst>
      <p:ext uri="{BB962C8B-B14F-4D97-AF65-F5344CB8AC3E}">
        <p14:creationId xmlns:p14="http://schemas.microsoft.com/office/powerpoint/2010/main" val="257430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_Concrete">
    <p:bg>
      <p:bgPr>
        <a:solidFill>
          <a:srgbClr val="9EAB9C"/>
        </a:solidFill>
        <a:effectLst/>
      </p:bgPr>
    </p:bg>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9DF5E95-6688-0540-BC5E-8486F3C3666A}"/>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spc="-15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a:t>
            </a:r>
            <a:br>
              <a:rPr lang="en-US" dirty="0"/>
            </a:br>
            <a:r>
              <a:rPr lang="en-US" dirty="0"/>
              <a:t>SEMIBOLD 102PT</a:t>
            </a:r>
          </a:p>
        </p:txBody>
      </p:sp>
    </p:spTree>
    <p:extLst>
      <p:ext uri="{BB962C8B-B14F-4D97-AF65-F5344CB8AC3E}">
        <p14:creationId xmlns:p14="http://schemas.microsoft.com/office/powerpoint/2010/main" val="1249995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_Red">
    <p:bg>
      <p:bgPr>
        <a:solidFill>
          <a:srgbClr val="DD3D00"/>
        </a:solidFill>
        <a:effectLst/>
      </p:bgPr>
    </p:bg>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1BF927E0-C21F-C74C-A680-2A1E4E6FE469}"/>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cap="all" spc="-150" baseline="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 </a:t>
            </a:r>
            <a:br>
              <a:rPr lang="en-US" dirty="0"/>
            </a:br>
            <a:r>
              <a:rPr lang="en-US" dirty="0"/>
              <a:t>SEMIBOLD 102PT</a:t>
            </a:r>
          </a:p>
        </p:txBody>
      </p:sp>
    </p:spTree>
    <p:extLst>
      <p:ext uri="{BB962C8B-B14F-4D97-AF65-F5344CB8AC3E}">
        <p14:creationId xmlns:p14="http://schemas.microsoft.com/office/powerpoint/2010/main" val="2624293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_Sand">
    <p:bg>
      <p:bgPr>
        <a:solidFill>
          <a:srgbClr val="C09161"/>
        </a:solidFill>
        <a:effectLst/>
      </p:bgPr>
    </p:bg>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F1C8FAB9-B1AB-6F4D-8CE7-846D6FA66E93}"/>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cap="all" spc="-150" baseline="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a:t>
            </a:r>
            <a:br>
              <a:rPr lang="en-US" dirty="0"/>
            </a:br>
            <a:r>
              <a:rPr lang="en-US" dirty="0"/>
              <a:t>SEMIBOLD 102PT </a:t>
            </a:r>
          </a:p>
        </p:txBody>
      </p:sp>
    </p:spTree>
    <p:extLst>
      <p:ext uri="{BB962C8B-B14F-4D97-AF65-F5344CB8AC3E}">
        <p14:creationId xmlns:p14="http://schemas.microsoft.com/office/powerpoint/2010/main" val="4204628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_Neon">
    <p:bg>
      <p:bgPr>
        <a:solidFill>
          <a:srgbClr val="CDCF2C"/>
        </a:solidFill>
        <a:effectLst/>
      </p:bgPr>
    </p:bg>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909813CE-57CF-354E-9DFA-291CC38C840F}"/>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cap="all" spc="-150" baseline="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a:t>
            </a:r>
            <a:br>
              <a:rPr lang="en-US" dirty="0"/>
            </a:br>
            <a:r>
              <a:rPr lang="en-US" dirty="0"/>
              <a:t>SEMIBOLD 102PT</a:t>
            </a:r>
          </a:p>
        </p:txBody>
      </p:sp>
    </p:spTree>
    <p:extLst>
      <p:ext uri="{BB962C8B-B14F-4D97-AF65-F5344CB8AC3E}">
        <p14:creationId xmlns:p14="http://schemas.microsoft.com/office/powerpoint/2010/main" val="343806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pography Sizing Hierarchy Gu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A1F3D4-B3A8-006F-49B2-15AD10123A41}"/>
              </a:ext>
            </a:extLst>
          </p:cNvPr>
          <p:cNvPicPr>
            <a:picLocks noChangeAspect="1"/>
          </p:cNvPicPr>
          <p:nvPr userDrawn="1"/>
        </p:nvPicPr>
        <p:blipFill>
          <a:blip r:embed="rId2"/>
          <a:srcRect l="4883" t="17161" r="3969" b="21985"/>
          <a:stretch/>
        </p:blipFill>
        <p:spPr>
          <a:xfrm>
            <a:off x="-1" y="0"/>
            <a:ext cx="24387175" cy="12581372"/>
          </a:xfrm>
          <a:prstGeom prst="rect">
            <a:avLst/>
          </a:prstGeom>
        </p:spPr>
      </p:pic>
    </p:spTree>
    <p:extLst>
      <p:ext uri="{BB962C8B-B14F-4D97-AF65-F5344CB8AC3E}">
        <p14:creationId xmlns:p14="http://schemas.microsoft.com/office/powerpoint/2010/main" val="23752624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_Forest">
    <p:bg>
      <p:bgPr>
        <a:solidFill>
          <a:srgbClr val="004C4A"/>
        </a:solidFill>
        <a:effectLst/>
      </p:bgPr>
    </p:bg>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A5F3C1C9-EC03-1B4E-B578-F31D2DABD8FA}"/>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cap="all" spc="-150" baseline="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 </a:t>
            </a:r>
            <a:br>
              <a:rPr lang="en-US" dirty="0"/>
            </a:br>
            <a:r>
              <a:rPr lang="en-US" dirty="0"/>
              <a:t>SEMIBOLD 102PT</a:t>
            </a:r>
          </a:p>
        </p:txBody>
      </p:sp>
    </p:spTree>
    <p:extLst>
      <p:ext uri="{BB962C8B-B14F-4D97-AF65-F5344CB8AC3E}">
        <p14:creationId xmlns:p14="http://schemas.microsoft.com/office/powerpoint/2010/main" val="479000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_Orange">
    <p:bg>
      <p:bgPr>
        <a:solidFill>
          <a:srgbClr val="FF8300"/>
        </a:solidFill>
        <a:effectLst/>
      </p:bgPr>
    </p:bg>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591D747B-9EB1-674D-95D2-7AD7619ECBE2}"/>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cap="all" spc="-150" baseline="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a:t>
            </a:r>
            <a:br>
              <a:rPr lang="en-US" dirty="0"/>
            </a:br>
            <a:r>
              <a:rPr lang="en-US" dirty="0"/>
              <a:t>SEMIBOLD 102PT</a:t>
            </a:r>
          </a:p>
        </p:txBody>
      </p:sp>
    </p:spTree>
    <p:extLst>
      <p:ext uri="{BB962C8B-B14F-4D97-AF65-F5344CB8AC3E}">
        <p14:creationId xmlns:p14="http://schemas.microsoft.com/office/powerpoint/2010/main" val="332693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_Lavender">
    <p:bg>
      <p:bgPr>
        <a:solidFill>
          <a:srgbClr val="B4A5FF"/>
        </a:solidFill>
        <a:effectLst/>
      </p:bgPr>
    </p:bg>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90E2F946-4746-ED41-9750-B57DEC8CAB78}"/>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cap="all" spc="-150" baseline="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a:t>
            </a:r>
            <a:br>
              <a:rPr lang="en-US" dirty="0"/>
            </a:br>
            <a:r>
              <a:rPr lang="en-US" dirty="0"/>
              <a:t>SEMIBOLD 102PT</a:t>
            </a:r>
          </a:p>
        </p:txBody>
      </p:sp>
    </p:spTree>
    <p:extLst>
      <p:ext uri="{BB962C8B-B14F-4D97-AF65-F5344CB8AC3E}">
        <p14:creationId xmlns:p14="http://schemas.microsoft.com/office/powerpoint/2010/main" val="3044992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Title_Charcoal">
    <p:bg>
      <p:bgPr>
        <a:solidFill>
          <a:srgbClr val="453F47"/>
        </a:solidFill>
        <a:effectLst/>
      </p:bgPr>
    </p:bg>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35112E6F-435D-0743-A57E-0A97B2ACF5CC}"/>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cap="all" spc="-150" baseline="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a:t>
            </a:r>
            <a:br>
              <a:rPr lang="en-US" dirty="0"/>
            </a:br>
            <a:r>
              <a:rPr lang="en-US" dirty="0"/>
              <a:t>SEMIBOLD 102PT</a:t>
            </a:r>
          </a:p>
        </p:txBody>
      </p:sp>
    </p:spTree>
    <p:extLst>
      <p:ext uri="{BB962C8B-B14F-4D97-AF65-F5344CB8AC3E}">
        <p14:creationId xmlns:p14="http://schemas.microsoft.com/office/powerpoint/2010/main" val="3254364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_Mauve">
    <p:bg>
      <p:bgPr>
        <a:solidFill>
          <a:srgbClr val="6A6C7D"/>
        </a:solidFill>
        <a:effectLst/>
      </p:bgPr>
    </p:bg>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35112E6F-435D-0743-A57E-0A97B2ACF5CC}"/>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cap="all" spc="-150" baseline="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a:t>
            </a:r>
            <a:br>
              <a:rPr lang="en-US" dirty="0"/>
            </a:br>
            <a:r>
              <a:rPr lang="en-US" dirty="0"/>
              <a:t>SEMIBOLD 102PT</a:t>
            </a:r>
          </a:p>
        </p:txBody>
      </p:sp>
    </p:spTree>
    <p:extLst>
      <p:ext uri="{BB962C8B-B14F-4D97-AF65-F5344CB8AC3E}">
        <p14:creationId xmlns:p14="http://schemas.microsoft.com/office/powerpoint/2010/main" val="3521167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_Cool Grey">
    <p:bg>
      <p:bgPr>
        <a:solidFill>
          <a:srgbClr val="9FABC2"/>
        </a:solidFill>
        <a:effectLst/>
      </p:bgPr>
    </p:bg>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435C6D1E-E5A8-AD46-9E64-0F47E8AF6D56}"/>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spc="-15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 </a:t>
            </a:r>
            <a:br>
              <a:rPr lang="en-US" dirty="0"/>
            </a:br>
            <a:r>
              <a:rPr lang="en-US" dirty="0"/>
              <a:t>SEMIBOLD 102PT</a:t>
            </a:r>
          </a:p>
        </p:txBody>
      </p:sp>
    </p:spTree>
    <p:extLst>
      <p:ext uri="{BB962C8B-B14F-4D97-AF65-F5344CB8AC3E}">
        <p14:creationId xmlns:p14="http://schemas.microsoft.com/office/powerpoint/2010/main" val="1010996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Title_Teal">
    <p:bg>
      <p:bgPr>
        <a:solidFill>
          <a:srgbClr val="7E959E"/>
        </a:solidFill>
        <a:effectLst/>
      </p:bgPr>
    </p:bg>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435C6D1E-E5A8-AD46-9E64-0F47E8AF6D56}"/>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spc="-15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 </a:t>
            </a:r>
            <a:br>
              <a:rPr lang="en-US" dirty="0"/>
            </a:br>
            <a:r>
              <a:rPr lang="en-US" dirty="0"/>
              <a:t>SEMIBOLD 102PT</a:t>
            </a:r>
          </a:p>
        </p:txBody>
      </p:sp>
    </p:spTree>
    <p:extLst>
      <p:ext uri="{BB962C8B-B14F-4D97-AF65-F5344CB8AC3E}">
        <p14:creationId xmlns:p14="http://schemas.microsoft.com/office/powerpoint/2010/main" val="3011702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_Photo">
    <p:bg>
      <p:bgPr>
        <a:solidFill>
          <a:srgbClr val="000000"/>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C4132D8-7BCD-CB47-A8F9-D61CAB97CAE2}"/>
              </a:ext>
            </a:extLst>
          </p:cNvPr>
          <p:cNvSpPr>
            <a:spLocks noGrp="1"/>
          </p:cNvSpPr>
          <p:nvPr>
            <p:ph type="pic" sz="quarter" idx="17"/>
          </p:nvPr>
        </p:nvSpPr>
        <p:spPr>
          <a:xfrm>
            <a:off x="0" y="0"/>
            <a:ext cx="24387175" cy="13716000"/>
          </a:xfrm>
          <a:prstGeom prst="rect">
            <a:avLst/>
          </a:prstGeom>
        </p:spPr>
        <p:txBody>
          <a:bodyPr/>
          <a:lstStyle>
            <a:lvl1pPr marL="0" indent="0" algn="ctr">
              <a:buNone/>
              <a:defRPr sz="4200" b="0" i="0">
                <a:solidFill>
                  <a:srgbClr val="F3F1E3"/>
                </a:solidFill>
                <a:latin typeface="W Supreme Medium" panose="020B0504010101010103" pitchFamily="34" charset="77"/>
                <a:cs typeface="W Supreme Medium" panose="020B0504010101010103" pitchFamily="34" charset="77"/>
              </a:defRPr>
            </a:lvl1pPr>
          </a:lstStyle>
          <a:p>
            <a:endParaRPr lang="en-US" dirty="0"/>
          </a:p>
          <a:p>
            <a:r>
              <a:rPr lang="en-US" dirty="0"/>
              <a:t>Enter Picture Background</a:t>
            </a:r>
          </a:p>
        </p:txBody>
      </p:sp>
      <p:sp>
        <p:nvSpPr>
          <p:cNvPr id="11" name="Title 7">
            <a:extLst>
              <a:ext uri="{FF2B5EF4-FFF2-40B4-BE49-F238E27FC236}">
                <a16:creationId xmlns:a16="http://schemas.microsoft.com/office/drawing/2014/main" id="{704D3272-9699-1B47-A81F-D74725F8EBB6}"/>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spc="-150">
                <a:solidFill>
                  <a:srgbClr val="F3F1E3"/>
                </a:solidFill>
                <a:latin typeface="W Supreme SemiBold" panose="020B0504010101010103" pitchFamily="34" charset="77"/>
                <a:cs typeface="W Supreme SemiBold" panose="020B0504010101010103" pitchFamily="34" charset="77"/>
              </a:defRPr>
            </a:lvl1pPr>
          </a:lstStyle>
          <a:p>
            <a:r>
              <a:rPr lang="en-US" dirty="0"/>
              <a:t>TITLE – W SUPREME</a:t>
            </a:r>
            <a:br>
              <a:rPr lang="en-US" dirty="0"/>
            </a:br>
            <a:r>
              <a:rPr lang="en-US" dirty="0"/>
              <a:t>SEMIBOLD 102PT</a:t>
            </a:r>
          </a:p>
        </p:txBody>
      </p:sp>
    </p:spTree>
    <p:extLst>
      <p:ext uri="{BB962C8B-B14F-4D97-AF65-F5344CB8AC3E}">
        <p14:creationId xmlns:p14="http://schemas.microsoft.com/office/powerpoint/2010/main" val="1866667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Headline + 1Photo - Pink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6888" y="0"/>
            <a:ext cx="12460287" cy="13716000"/>
          </a:xfrm>
          <a:prstGeom prst="rect">
            <a:avLst/>
          </a:prstGeom>
          <a:solidFill>
            <a:srgbClr val="EE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657600"/>
          </a:xfrm>
        </p:spPr>
        <p:txBody>
          <a:bodyPr anchor="t" anchorCtr="0">
            <a:noAutofit/>
          </a:bodyPr>
          <a:lstStyle>
            <a:lvl1pPr>
              <a:defRPr cap="all" baseline="0"/>
            </a:lvl1pPr>
          </a:lstStyle>
          <a:p>
            <a:r>
              <a:rPr lang="en-US" dirty="0"/>
              <a:t>HEADLINE – W SUPREME SEMIBOLD 102PT</a:t>
            </a:r>
          </a:p>
        </p:txBody>
      </p:sp>
      <p:sp>
        <p:nvSpPr>
          <p:cNvPr id="5" name="Picture Placeholder 4">
            <a:extLst>
              <a:ext uri="{FF2B5EF4-FFF2-40B4-BE49-F238E27FC236}">
                <a16:creationId xmlns:a16="http://schemas.microsoft.com/office/drawing/2014/main" id="{416D24B2-58AC-BB49-89B0-2082D67B26AE}"/>
              </a:ext>
            </a:extLst>
          </p:cNvPr>
          <p:cNvSpPr>
            <a:spLocks noGrp="1" noChangeAspect="1"/>
          </p:cNvSpPr>
          <p:nvPr>
            <p:ph type="pic" sz="quarter" idx="17"/>
          </p:nvPr>
        </p:nvSpPr>
        <p:spPr>
          <a:xfrm>
            <a:off x="12253087" y="308309"/>
            <a:ext cx="11807888" cy="13099383"/>
          </a:xfrm>
          <a:ln w="381000">
            <a:noFill/>
            <a:miter lim="800000"/>
          </a:ln>
        </p:spPr>
        <p:txBody>
          <a:bodyPr anchor="ctr"/>
          <a:lstStyle>
            <a:lvl1pPr algn="ctr">
              <a:defRPr/>
            </a:lvl1pPr>
          </a:lstStyle>
          <a:p>
            <a:endParaRPr lang="en-US" dirty="0"/>
          </a:p>
        </p:txBody>
      </p:sp>
      <p:sp>
        <p:nvSpPr>
          <p:cNvPr id="6" name="Text Placeholder 5">
            <a:extLst>
              <a:ext uri="{FF2B5EF4-FFF2-40B4-BE49-F238E27FC236}">
                <a16:creationId xmlns:a16="http://schemas.microsoft.com/office/drawing/2014/main" id="{212908D9-1462-0B9C-7087-69AC2175A3EF}"/>
              </a:ext>
            </a:extLst>
          </p:cNvPr>
          <p:cNvSpPr>
            <a:spLocks noGrp="1"/>
          </p:cNvSpPr>
          <p:nvPr>
            <p:ph type="body" sz="quarter" idx="26" hasCustomPrompt="1"/>
          </p:nvPr>
        </p:nvSpPr>
        <p:spPr>
          <a:xfrm>
            <a:off x="539496" y="493776"/>
            <a:ext cx="3959352" cy="329184"/>
          </a:xfrm>
        </p:spPr>
        <p:txBody>
          <a:bodyPr lIns="0" tIns="0" rIns="0" anchor="t"/>
          <a:lstStyle>
            <a:lvl1pPr marL="18288" algn="l">
              <a:lnSpc>
                <a:spcPts val="1600"/>
              </a:lnSpc>
              <a:spcBef>
                <a:spcPts val="2000"/>
              </a:spcBef>
              <a:defRPr sz="1400" b="0" i="0">
                <a:latin typeface="W Supreme Medium" panose="020B0504010101010103" pitchFamily="34" charset="77"/>
                <a:cs typeface="W Supreme Medium" panose="020B0504010101010103" pitchFamily="34" charset="77"/>
              </a:defRPr>
            </a:lvl1pPr>
            <a:lvl2pPr>
              <a:defRPr sz="1400" b="0" i="0">
                <a:latin typeface="W Supreme Medium" panose="020B0504010101010103" pitchFamily="34" charset="77"/>
                <a:cs typeface="W Supreme Medium" panose="020B0504010101010103" pitchFamily="34" charset="77"/>
              </a:defRPr>
            </a:lvl2pPr>
            <a:lvl3pPr>
              <a:defRPr sz="1400" b="0" i="0">
                <a:latin typeface="W Supreme Medium" panose="020B0504010101010103" pitchFamily="34" charset="77"/>
                <a:cs typeface="W Supreme Medium" panose="020B0504010101010103" pitchFamily="34" charset="77"/>
              </a:defRPr>
            </a:lvl3pPr>
            <a:lvl4pPr>
              <a:defRPr sz="1400" b="0" i="0">
                <a:latin typeface="W Supreme Medium" panose="020B0504010101010103" pitchFamily="34" charset="77"/>
                <a:cs typeface="W Supreme Medium" panose="020B0504010101010103" pitchFamily="34" charset="77"/>
              </a:defRPr>
            </a:lvl4pPr>
            <a:lvl5pPr>
              <a:defRPr sz="1400" b="0" i="0">
                <a:latin typeface="W Supreme Medium" panose="020B0504010101010103" pitchFamily="34" charset="77"/>
                <a:cs typeface="W Supreme Medium" panose="020B0504010101010103" pitchFamily="34" charset="77"/>
              </a:defRPr>
            </a:lvl5pPr>
          </a:lstStyle>
          <a:p>
            <a:pPr lvl="0"/>
            <a:r>
              <a:rPr lang="en-US" dirty="0"/>
              <a:t>Section Title</a:t>
            </a:r>
          </a:p>
        </p:txBody>
      </p:sp>
    </p:spTree>
    <p:extLst>
      <p:ext uri="{BB962C8B-B14F-4D97-AF65-F5344CB8AC3E}">
        <p14:creationId xmlns:p14="http://schemas.microsoft.com/office/powerpoint/2010/main" val="233115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ig Headline + 1Photo - Concrete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3776" y="0"/>
            <a:ext cx="12463272" cy="13716000"/>
          </a:xfrm>
          <a:prstGeom prst="rect">
            <a:avLst/>
          </a:prstGeom>
          <a:solidFill>
            <a:srgbClr val="9E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840480"/>
          </a:xfrm>
        </p:spPr>
        <p:txBody>
          <a:bodyPr anchor="t" anchorCtr="0">
            <a:noAutofit/>
          </a:bodyPr>
          <a:lstStyle>
            <a:lvl1pPr>
              <a:defRPr cap="all" baseline="0"/>
            </a:lvl1pPr>
          </a:lstStyle>
          <a:p>
            <a:r>
              <a:rPr lang="en-US" dirty="0"/>
              <a:t>HEADLINE – W SUPREME SEMIBOLD 102PT</a:t>
            </a:r>
          </a:p>
        </p:txBody>
      </p:sp>
      <p:sp>
        <p:nvSpPr>
          <p:cNvPr id="5" name="Picture Placeholder 4">
            <a:extLst>
              <a:ext uri="{FF2B5EF4-FFF2-40B4-BE49-F238E27FC236}">
                <a16:creationId xmlns:a16="http://schemas.microsoft.com/office/drawing/2014/main" id="{416D24B2-58AC-BB49-89B0-2082D67B26AE}"/>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dirty="0"/>
          </a:p>
        </p:txBody>
      </p:sp>
      <p:sp>
        <p:nvSpPr>
          <p:cNvPr id="6" name="Text Placeholder 5">
            <a:extLst>
              <a:ext uri="{FF2B5EF4-FFF2-40B4-BE49-F238E27FC236}">
                <a16:creationId xmlns:a16="http://schemas.microsoft.com/office/drawing/2014/main" id="{212908D9-1462-0B9C-7087-69AC2175A3EF}"/>
              </a:ext>
            </a:extLst>
          </p:cNvPr>
          <p:cNvSpPr>
            <a:spLocks noGrp="1"/>
          </p:cNvSpPr>
          <p:nvPr>
            <p:ph type="body" sz="quarter" idx="26" hasCustomPrompt="1"/>
          </p:nvPr>
        </p:nvSpPr>
        <p:spPr>
          <a:xfrm>
            <a:off x="539496" y="493776"/>
            <a:ext cx="3959352" cy="329184"/>
          </a:xfrm>
        </p:spPr>
        <p:txBody>
          <a:bodyPr lIns="0" tIns="0" rIns="0" anchor="t"/>
          <a:lstStyle>
            <a:lvl1pPr marL="18288" algn="l">
              <a:lnSpc>
                <a:spcPts val="1600"/>
              </a:lnSpc>
              <a:spcBef>
                <a:spcPts val="2000"/>
              </a:spcBef>
              <a:defRPr sz="1400" b="0" i="0">
                <a:latin typeface="W Supreme Medium" panose="020B0504010101010103" pitchFamily="34" charset="77"/>
                <a:cs typeface="W Supreme Medium" panose="020B0504010101010103" pitchFamily="34" charset="77"/>
              </a:defRPr>
            </a:lvl1pPr>
            <a:lvl2pPr>
              <a:defRPr sz="1400" b="0" i="0">
                <a:latin typeface="W Supreme Medium" panose="020B0504010101010103" pitchFamily="34" charset="77"/>
                <a:cs typeface="W Supreme Medium" panose="020B0504010101010103" pitchFamily="34" charset="77"/>
              </a:defRPr>
            </a:lvl2pPr>
            <a:lvl3pPr>
              <a:defRPr sz="1400" b="0" i="0">
                <a:latin typeface="W Supreme Medium" panose="020B0504010101010103" pitchFamily="34" charset="77"/>
                <a:cs typeface="W Supreme Medium" panose="020B0504010101010103" pitchFamily="34" charset="77"/>
              </a:defRPr>
            </a:lvl3pPr>
            <a:lvl4pPr>
              <a:defRPr sz="1400" b="0" i="0">
                <a:latin typeface="W Supreme Medium" panose="020B0504010101010103" pitchFamily="34" charset="77"/>
                <a:cs typeface="W Supreme Medium" panose="020B0504010101010103" pitchFamily="34" charset="77"/>
              </a:defRPr>
            </a:lvl4pPr>
            <a:lvl5pPr>
              <a:defRPr sz="1400" b="0" i="0">
                <a:latin typeface="W Supreme Medium" panose="020B0504010101010103" pitchFamily="34" charset="77"/>
                <a:cs typeface="W Supreme Medium" panose="020B0504010101010103" pitchFamily="34" charset="77"/>
              </a:defRPr>
            </a:lvl5pPr>
          </a:lstStyle>
          <a:p>
            <a:pPr lvl="0"/>
            <a:r>
              <a:rPr lang="en-US" dirty="0"/>
              <a:t>Section Title</a:t>
            </a:r>
          </a:p>
        </p:txBody>
      </p:sp>
    </p:spTree>
    <p:extLst>
      <p:ext uri="{BB962C8B-B14F-4D97-AF65-F5344CB8AC3E}">
        <p14:creationId xmlns:p14="http://schemas.microsoft.com/office/powerpoint/2010/main" val="105801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ig headline ">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B67BBD6A-D37A-0715-AB10-58C007109C80}"/>
              </a:ext>
            </a:extLst>
          </p:cNvPr>
          <p:cNvSpPr>
            <a:spLocks noGrp="1"/>
          </p:cNvSpPr>
          <p:nvPr>
            <p:ph type="body" sz="quarter" idx="18" hasCustomPrompt="1"/>
          </p:nvPr>
        </p:nvSpPr>
        <p:spPr>
          <a:xfrm>
            <a:off x="496888" y="1316038"/>
            <a:ext cx="19392900" cy="3770263"/>
          </a:xfrm>
          <a:prstGeom prst="rect">
            <a:avLst/>
          </a:prstGeom>
        </p:spPr>
        <p:txBody>
          <a:bodyPr lIns="0" tIns="0" rIns="0" bIns="0">
            <a:spAutoFit/>
          </a:bodyPr>
          <a:lstStyle>
            <a:lvl1pPr>
              <a:lnSpc>
                <a:spcPts val="9800"/>
              </a:lnSpc>
              <a:defRPr sz="10200" b="1" i="0" cap="all" spc="-150" baseline="0">
                <a:solidFill>
                  <a:schemeClr val="tx1"/>
                </a:solidFill>
                <a:latin typeface="W Supreme SemiBold" panose="020B0504010101010103" pitchFamily="34" charset="77"/>
                <a:cs typeface="W Supreme SemiBold" panose="020B0504010101010103" pitchFamily="34" charset="77"/>
              </a:defRPr>
            </a:lvl1pPr>
          </a:lstStyle>
          <a:p>
            <a:pPr lvl="0"/>
            <a:r>
              <a:rPr lang="en-US" dirty="0">
                <a:effectLst/>
              </a:rPr>
              <a:t>TITLE – W SUPREME</a:t>
            </a:r>
            <a:br>
              <a:rPr lang="en-US" dirty="0">
                <a:effectLst/>
              </a:rPr>
            </a:br>
            <a:r>
              <a:rPr lang="en-US" dirty="0">
                <a:effectLst/>
              </a:rPr>
              <a:t>SEMIBOLD 102PT </a:t>
            </a:r>
            <a:br>
              <a:rPr lang="en-US" dirty="0">
                <a:effectLst/>
              </a:rPr>
            </a:br>
            <a:r>
              <a:rPr lang="en-US" dirty="0">
                <a:effectLst/>
              </a:rPr>
              <a:t>ALL CAPS.</a:t>
            </a:r>
          </a:p>
        </p:txBody>
      </p:sp>
      <p:sp>
        <p:nvSpPr>
          <p:cNvPr id="4" name="Text Placeholder 24">
            <a:extLst>
              <a:ext uri="{FF2B5EF4-FFF2-40B4-BE49-F238E27FC236}">
                <a16:creationId xmlns:a16="http://schemas.microsoft.com/office/drawing/2014/main" id="{86E2E6A3-1A52-76D7-A678-518771D2547D}"/>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solidFill>
                  <a:schemeClr val="tx1"/>
                </a:solidFill>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4">
            <a:extLst>
              <a:ext uri="{FF2B5EF4-FFF2-40B4-BE49-F238E27FC236}">
                <a16:creationId xmlns:a16="http://schemas.microsoft.com/office/drawing/2014/main" id="{00B35B49-02D1-74C2-F8E4-44C3C3AA0505}"/>
              </a:ext>
            </a:extLst>
          </p:cNvPr>
          <p:cNvSpPr>
            <a:spLocks noGrp="1"/>
          </p:cNvSpPr>
          <p:nvPr>
            <p:ph type="body" sz="quarter" idx="33" hasCustomPrompt="1"/>
          </p:nvPr>
        </p:nvSpPr>
        <p:spPr>
          <a:xfrm>
            <a:off x="6459973" y="7086600"/>
            <a:ext cx="5446712" cy="2690224"/>
          </a:xfrm>
        </p:spPr>
        <p:txBody>
          <a:bodyPr lIns="0" tIns="0" rIns="0">
            <a:no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solidFill>
                  <a:schemeClr val="tx1"/>
                </a:solidFill>
                <a:latin typeface="W Supreme Medium" panose="020B0504010101010103" pitchFamily="34" charset="77"/>
                <a:cs typeface="W Supreme Medium" panose="020B0504010101010103" pitchFamily="34" charset="77"/>
              </a:defRPr>
            </a:lvl1pPr>
          </a:lstStyle>
          <a:p>
            <a:pPr lvl="0"/>
            <a:r>
              <a:rPr lang="en-US" dirty="0"/>
              <a:t>02</a:t>
            </a:r>
          </a:p>
          <a:p>
            <a:pPr lvl="0"/>
            <a:endParaRPr lang="en-US" dirty="0"/>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endParaRPr lang="en-US" dirty="0">
              <a:effectLst/>
            </a:endParaRPr>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6" name="Text Placeholder 4">
            <a:extLst>
              <a:ext uri="{FF2B5EF4-FFF2-40B4-BE49-F238E27FC236}">
                <a16:creationId xmlns:a16="http://schemas.microsoft.com/office/drawing/2014/main" id="{2710E379-1AED-70D9-7E22-AC5DA7BFD3F8}"/>
              </a:ext>
            </a:extLst>
          </p:cNvPr>
          <p:cNvSpPr>
            <a:spLocks noGrp="1"/>
          </p:cNvSpPr>
          <p:nvPr>
            <p:ph type="body" sz="quarter" idx="34" hasCustomPrompt="1"/>
          </p:nvPr>
        </p:nvSpPr>
        <p:spPr>
          <a:xfrm>
            <a:off x="498476" y="7086600"/>
            <a:ext cx="5446712" cy="2690224"/>
          </a:xfrm>
        </p:spPr>
        <p:txBody>
          <a:bodyPr lIns="0" tIns="0" rIns="0">
            <a:no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solidFill>
                  <a:schemeClr val="tx1"/>
                </a:solidFill>
                <a:latin typeface="W Supreme Medium" panose="020B0504010101010103" pitchFamily="34" charset="77"/>
                <a:cs typeface="W Supreme Medium" panose="020B0504010101010103" pitchFamily="34" charset="77"/>
              </a:defRPr>
            </a:lvl1pPr>
          </a:lstStyle>
          <a:p>
            <a:pPr lvl="0"/>
            <a:r>
              <a:rPr lang="en-US" dirty="0"/>
              <a:t>01</a:t>
            </a:r>
          </a:p>
          <a:p>
            <a:pPr lvl="0"/>
            <a:endParaRPr lang="en-US" dirty="0"/>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endParaRPr lang="en-US" dirty="0">
              <a:effectLst/>
            </a:endParaRPr>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7" name="Text Placeholder 4">
            <a:extLst>
              <a:ext uri="{FF2B5EF4-FFF2-40B4-BE49-F238E27FC236}">
                <a16:creationId xmlns:a16="http://schemas.microsoft.com/office/drawing/2014/main" id="{F67A140D-D5AD-E3E2-AC77-F3118675E6A5}"/>
              </a:ext>
            </a:extLst>
          </p:cNvPr>
          <p:cNvSpPr>
            <a:spLocks noGrp="1"/>
          </p:cNvSpPr>
          <p:nvPr>
            <p:ph type="body" sz="quarter" idx="35" hasCustomPrompt="1"/>
          </p:nvPr>
        </p:nvSpPr>
        <p:spPr>
          <a:xfrm>
            <a:off x="18426687" y="7086600"/>
            <a:ext cx="5446712" cy="2690224"/>
          </a:xfrm>
        </p:spPr>
        <p:txBody>
          <a:bodyPr lIns="0" tIns="0" rIns="0">
            <a:no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solidFill>
                  <a:schemeClr val="tx1"/>
                </a:solidFill>
                <a:latin typeface="W Supreme Medium" panose="020B0504010101010103" pitchFamily="34" charset="77"/>
                <a:cs typeface="W Supreme Medium" panose="020B0504010101010103" pitchFamily="34" charset="77"/>
              </a:defRPr>
            </a:lvl1pPr>
          </a:lstStyle>
          <a:p>
            <a:pPr lvl="0"/>
            <a:r>
              <a:rPr lang="en-US" dirty="0"/>
              <a:t>04</a:t>
            </a:r>
          </a:p>
          <a:p>
            <a:pPr lvl="0"/>
            <a:endParaRPr lang="en-US" dirty="0"/>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endParaRPr lang="en-US" dirty="0">
              <a:effectLst/>
            </a:endParaRPr>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8" name="Text Placeholder 4">
            <a:extLst>
              <a:ext uri="{FF2B5EF4-FFF2-40B4-BE49-F238E27FC236}">
                <a16:creationId xmlns:a16="http://schemas.microsoft.com/office/drawing/2014/main" id="{08B01277-B45F-7A62-487B-EEFB253C0657}"/>
              </a:ext>
            </a:extLst>
          </p:cNvPr>
          <p:cNvSpPr>
            <a:spLocks noGrp="1"/>
          </p:cNvSpPr>
          <p:nvPr>
            <p:ph type="body" sz="quarter" idx="36" hasCustomPrompt="1"/>
          </p:nvPr>
        </p:nvSpPr>
        <p:spPr>
          <a:xfrm>
            <a:off x="12465190" y="7086600"/>
            <a:ext cx="5446712" cy="2690224"/>
          </a:xfrm>
        </p:spPr>
        <p:txBody>
          <a:bodyPr lIns="0" tIns="0" rIns="0">
            <a:no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solidFill>
                  <a:schemeClr val="tx1"/>
                </a:solidFill>
                <a:latin typeface="W Supreme Medium" panose="020B0504010101010103" pitchFamily="34" charset="77"/>
                <a:cs typeface="W Supreme Medium" panose="020B0504010101010103" pitchFamily="34" charset="77"/>
              </a:defRPr>
            </a:lvl1pPr>
          </a:lstStyle>
          <a:p>
            <a:pPr lvl="0"/>
            <a:r>
              <a:rPr lang="en-US" dirty="0"/>
              <a:t>03</a:t>
            </a:r>
          </a:p>
          <a:p>
            <a:pPr lvl="0"/>
            <a:endParaRPr lang="en-US" dirty="0"/>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endParaRPr lang="en-US" dirty="0">
              <a:effectLst/>
            </a:endParaRPr>
          </a:p>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Tree>
    <p:extLst>
      <p:ext uri="{BB962C8B-B14F-4D97-AF65-F5344CB8AC3E}">
        <p14:creationId xmlns:p14="http://schemas.microsoft.com/office/powerpoint/2010/main" val="875544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ig Headline + 1Photo - Red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6888" y="0"/>
            <a:ext cx="12463272" cy="13716000"/>
          </a:xfrm>
          <a:prstGeom prst="rect">
            <a:avLst/>
          </a:prstGeom>
          <a:solidFill>
            <a:srgbClr val="DD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840480"/>
          </a:xfrm>
        </p:spPr>
        <p:txBody>
          <a:bodyPr anchor="t" anchorCtr="0">
            <a:noAutofit/>
          </a:bodyPr>
          <a:lstStyle>
            <a:lvl1pPr>
              <a:defRPr cap="all" baseline="0"/>
            </a:lvl1pPr>
          </a:lstStyle>
          <a:p>
            <a:r>
              <a:rPr lang="en-US" dirty="0"/>
              <a:t>HEADLINE – W SUPREME SEMIBOLD 102PT</a:t>
            </a:r>
          </a:p>
        </p:txBody>
      </p:sp>
      <p:sp>
        <p:nvSpPr>
          <p:cNvPr id="5" name="Picture Placeholder 4">
            <a:extLst>
              <a:ext uri="{FF2B5EF4-FFF2-40B4-BE49-F238E27FC236}">
                <a16:creationId xmlns:a16="http://schemas.microsoft.com/office/drawing/2014/main" id="{416D24B2-58AC-BB49-89B0-2082D67B26AE}"/>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dirty="0"/>
          </a:p>
        </p:txBody>
      </p:sp>
      <p:sp>
        <p:nvSpPr>
          <p:cNvPr id="6" name="Text Placeholder 5">
            <a:extLst>
              <a:ext uri="{FF2B5EF4-FFF2-40B4-BE49-F238E27FC236}">
                <a16:creationId xmlns:a16="http://schemas.microsoft.com/office/drawing/2014/main" id="{F696D408-F613-7768-963B-60378835595E}"/>
              </a:ext>
            </a:extLst>
          </p:cNvPr>
          <p:cNvSpPr>
            <a:spLocks noGrp="1"/>
          </p:cNvSpPr>
          <p:nvPr>
            <p:ph type="body" sz="quarter" idx="26" hasCustomPrompt="1"/>
          </p:nvPr>
        </p:nvSpPr>
        <p:spPr>
          <a:xfrm>
            <a:off x="539496" y="493776"/>
            <a:ext cx="3959352" cy="329184"/>
          </a:xfrm>
        </p:spPr>
        <p:txBody>
          <a:bodyPr lIns="0" tIns="0" rIns="0" bIns="0">
            <a:noAutofit/>
          </a:bodyPr>
          <a:lstStyle>
            <a:lvl1pPr>
              <a:lnSpc>
                <a:spcPts val="1600"/>
              </a:lnSpc>
              <a:spcBef>
                <a:spcPts val="2000"/>
              </a:spcBef>
              <a:defRPr sz="1400" b="0" i="0">
                <a:latin typeface="W Supreme Medium" panose="020B0504010101010103" pitchFamily="34" charset="77"/>
                <a:cs typeface="W Supreme Medium" panose="020B0504010101010103" pitchFamily="34" charset="77"/>
              </a:defRPr>
            </a:lvl1pPr>
            <a:lvl2pPr>
              <a:defRPr sz="1400" b="0" i="0">
                <a:latin typeface="W Supreme Medium" panose="020B0504010101010103" pitchFamily="34" charset="77"/>
                <a:cs typeface="W Supreme Medium" panose="020B0504010101010103" pitchFamily="34" charset="77"/>
              </a:defRPr>
            </a:lvl2pPr>
            <a:lvl3pPr>
              <a:defRPr sz="1400" b="0" i="0">
                <a:latin typeface="W Supreme Medium" panose="020B0504010101010103" pitchFamily="34" charset="77"/>
                <a:cs typeface="W Supreme Medium" panose="020B0504010101010103" pitchFamily="34" charset="77"/>
              </a:defRPr>
            </a:lvl3pPr>
            <a:lvl4pPr>
              <a:defRPr sz="1400" b="0" i="0">
                <a:latin typeface="W Supreme Medium" panose="020B0504010101010103" pitchFamily="34" charset="77"/>
                <a:cs typeface="W Supreme Medium" panose="020B0504010101010103" pitchFamily="34" charset="77"/>
              </a:defRPr>
            </a:lvl4pPr>
            <a:lvl5pPr>
              <a:defRPr sz="1400" b="0" i="0">
                <a:latin typeface="W Supreme Medium" panose="020B0504010101010103" pitchFamily="34" charset="77"/>
                <a:cs typeface="W Supreme Medium" panose="020B0504010101010103" pitchFamily="34" charset="77"/>
              </a:defRPr>
            </a:lvl5pPr>
          </a:lstStyle>
          <a:p>
            <a:pPr lvl="0"/>
            <a:r>
              <a:rPr lang="en-US" dirty="0"/>
              <a:t>Section Title</a:t>
            </a:r>
          </a:p>
        </p:txBody>
      </p:sp>
    </p:spTree>
    <p:extLst>
      <p:ext uri="{BB962C8B-B14F-4D97-AF65-F5344CB8AC3E}">
        <p14:creationId xmlns:p14="http://schemas.microsoft.com/office/powerpoint/2010/main" val="2675557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Headline + 1Photo - Neon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6888" y="0"/>
            <a:ext cx="12463272" cy="13716000"/>
          </a:xfrm>
          <a:prstGeom prst="rect">
            <a:avLst/>
          </a:prstGeom>
          <a:solidFill>
            <a:srgbClr val="CD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840480"/>
          </a:xfrm>
        </p:spPr>
        <p:txBody>
          <a:bodyPr>
            <a:noAutofit/>
          </a:bodyPr>
          <a:lstStyle>
            <a:lvl1pPr>
              <a:defRPr cap="all" baseline="0"/>
            </a:lvl1pPr>
          </a:lstStyle>
          <a:p>
            <a:r>
              <a:rPr lang="en-US" dirty="0"/>
              <a:t>HEADLINE – W SUPREME SEMIBOLD 102PT</a:t>
            </a:r>
          </a:p>
        </p:txBody>
      </p:sp>
      <p:sp>
        <p:nvSpPr>
          <p:cNvPr id="8" name="Picture Placeholder 4">
            <a:extLst>
              <a:ext uri="{FF2B5EF4-FFF2-40B4-BE49-F238E27FC236}">
                <a16:creationId xmlns:a16="http://schemas.microsoft.com/office/drawing/2014/main" id="{E4E374C4-4CD4-DF4E-BE97-E7D313581C6F}"/>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dirty="0"/>
          </a:p>
        </p:txBody>
      </p:sp>
      <p:sp>
        <p:nvSpPr>
          <p:cNvPr id="5" name="Text Placeholder 4">
            <a:extLst>
              <a:ext uri="{FF2B5EF4-FFF2-40B4-BE49-F238E27FC236}">
                <a16:creationId xmlns:a16="http://schemas.microsoft.com/office/drawing/2014/main" id="{BE7EE4BC-8469-E292-C525-B1DB057CDEBC}"/>
              </a:ext>
            </a:extLst>
          </p:cNvPr>
          <p:cNvSpPr>
            <a:spLocks noGrp="1"/>
          </p:cNvSpPr>
          <p:nvPr>
            <p:ph type="body" sz="quarter" idx="26" hasCustomPrompt="1"/>
          </p:nvPr>
        </p:nvSpPr>
        <p:spPr>
          <a:xfrm>
            <a:off x="539496" y="493776"/>
            <a:ext cx="3959352" cy="329184"/>
          </a:xfrm>
        </p:spPr>
        <p:txBody>
          <a:bodyPr lIns="0" tIns="0" rIns="0">
            <a:normAutofit/>
          </a:bodyPr>
          <a:lstStyle>
            <a:lvl1pPr marL="18288">
              <a:lnSpc>
                <a:spcPts val="1600"/>
              </a:lnSpc>
              <a:defRPr sz="1400"/>
            </a:lvl1pPr>
          </a:lstStyle>
          <a:p>
            <a:pPr lvl="0"/>
            <a:r>
              <a:rPr lang="en-US" dirty="0"/>
              <a:t>Section Title</a:t>
            </a:r>
          </a:p>
        </p:txBody>
      </p:sp>
    </p:spTree>
    <p:extLst>
      <p:ext uri="{BB962C8B-B14F-4D97-AF65-F5344CB8AC3E}">
        <p14:creationId xmlns:p14="http://schemas.microsoft.com/office/powerpoint/2010/main" val="37170973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ig Headline + 1Photo - Sand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6888" y="0"/>
            <a:ext cx="12463272" cy="13716000"/>
          </a:xfrm>
          <a:prstGeom prst="rect">
            <a:avLst/>
          </a:prstGeom>
          <a:solidFill>
            <a:srgbClr val="B99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840480"/>
          </a:xfrm>
        </p:spPr>
        <p:txBody>
          <a:bodyPr anchor="t" anchorCtr="0">
            <a:noAutofit/>
          </a:bodyPr>
          <a:lstStyle>
            <a:lvl1pPr>
              <a:defRPr cap="all" baseline="0"/>
            </a:lvl1pPr>
          </a:lstStyle>
          <a:p>
            <a:r>
              <a:rPr lang="en-US" dirty="0"/>
              <a:t>HEADLINE – W SUPREME SEMIBOLD 102PT</a:t>
            </a:r>
          </a:p>
        </p:txBody>
      </p:sp>
      <p:sp>
        <p:nvSpPr>
          <p:cNvPr id="8" name="Picture Placeholder 4">
            <a:extLst>
              <a:ext uri="{FF2B5EF4-FFF2-40B4-BE49-F238E27FC236}">
                <a16:creationId xmlns:a16="http://schemas.microsoft.com/office/drawing/2014/main" id="{E4E374C4-4CD4-DF4E-BE97-E7D313581C6F}"/>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dirty="0"/>
          </a:p>
        </p:txBody>
      </p:sp>
      <p:sp>
        <p:nvSpPr>
          <p:cNvPr id="5" name="Text Placeholder 4">
            <a:extLst>
              <a:ext uri="{FF2B5EF4-FFF2-40B4-BE49-F238E27FC236}">
                <a16:creationId xmlns:a16="http://schemas.microsoft.com/office/drawing/2014/main" id="{3794FC82-0B71-79E3-65DB-68B4C4A895E9}"/>
              </a:ext>
            </a:extLst>
          </p:cNvPr>
          <p:cNvSpPr>
            <a:spLocks noGrp="1"/>
          </p:cNvSpPr>
          <p:nvPr>
            <p:ph type="body" sz="quarter" idx="18" hasCustomPrompt="1"/>
          </p:nvPr>
        </p:nvSpPr>
        <p:spPr>
          <a:xfrm>
            <a:off x="539496" y="493776"/>
            <a:ext cx="3959352" cy="329184"/>
          </a:xfrm>
        </p:spPr>
        <p:txBody>
          <a:bodyPr lIns="0" tIns="0" rIns="0" bIns="0">
            <a:normAutofit/>
          </a:bodyPr>
          <a:lstStyle>
            <a:lvl1pPr>
              <a:lnSpc>
                <a:spcPts val="1600"/>
              </a:lnSpc>
              <a:defRPr sz="1400"/>
            </a:lvl1pPr>
          </a:lstStyle>
          <a:p>
            <a:pPr lvl="0"/>
            <a:r>
              <a:rPr lang="en-US" dirty="0"/>
              <a:t>Section Title</a:t>
            </a:r>
          </a:p>
        </p:txBody>
      </p:sp>
    </p:spTree>
    <p:extLst>
      <p:ext uri="{BB962C8B-B14F-4D97-AF65-F5344CB8AC3E}">
        <p14:creationId xmlns:p14="http://schemas.microsoft.com/office/powerpoint/2010/main" val="121937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Headline + 1Photo - Forest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6888" y="0"/>
            <a:ext cx="12463272" cy="13716000"/>
          </a:xfrm>
          <a:prstGeom prst="rect">
            <a:avLst/>
          </a:prstGeom>
          <a:solidFill>
            <a:srgbClr val="004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840480"/>
          </a:xfrm>
        </p:spPr>
        <p:txBody>
          <a:bodyPr anchor="t" anchorCtr="0">
            <a:noAutofit/>
          </a:bodyPr>
          <a:lstStyle>
            <a:lvl1pPr>
              <a:defRPr cap="all" baseline="0"/>
            </a:lvl1pPr>
          </a:lstStyle>
          <a:p>
            <a:r>
              <a:rPr lang="en-US" dirty="0"/>
              <a:t>HEADLINE – W SUPREME SEMIBOLD 102PT</a:t>
            </a:r>
          </a:p>
        </p:txBody>
      </p:sp>
      <p:sp>
        <p:nvSpPr>
          <p:cNvPr id="8" name="Picture Placeholder 4">
            <a:extLst>
              <a:ext uri="{FF2B5EF4-FFF2-40B4-BE49-F238E27FC236}">
                <a16:creationId xmlns:a16="http://schemas.microsoft.com/office/drawing/2014/main" id="{30308771-8564-A346-B1BC-C90F113FE107}"/>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dirty="0"/>
          </a:p>
        </p:txBody>
      </p:sp>
      <p:sp>
        <p:nvSpPr>
          <p:cNvPr id="5" name="Text Placeholder 4">
            <a:extLst>
              <a:ext uri="{FF2B5EF4-FFF2-40B4-BE49-F238E27FC236}">
                <a16:creationId xmlns:a16="http://schemas.microsoft.com/office/drawing/2014/main" id="{AFFA965E-916A-8E57-0E64-98134E7EF447}"/>
              </a:ext>
            </a:extLst>
          </p:cNvPr>
          <p:cNvSpPr>
            <a:spLocks noGrp="1"/>
          </p:cNvSpPr>
          <p:nvPr>
            <p:ph type="body" sz="quarter" idx="26" hasCustomPrompt="1"/>
          </p:nvPr>
        </p:nvSpPr>
        <p:spPr>
          <a:xfrm>
            <a:off x="539496" y="493776"/>
            <a:ext cx="3959352" cy="329184"/>
          </a:xfrm>
        </p:spPr>
        <p:txBody>
          <a:bodyPr lIns="0" tIns="0" rIns="0" bIns="0">
            <a:normAutofit/>
          </a:bodyPr>
          <a:lstStyle>
            <a:lvl1pPr>
              <a:lnSpc>
                <a:spcPts val="1600"/>
              </a:lnSpc>
              <a:defRPr sz="1400"/>
            </a:lvl1pPr>
          </a:lstStyle>
          <a:p>
            <a:pPr lvl="0"/>
            <a:r>
              <a:rPr lang="en-US" dirty="0"/>
              <a:t>Section Title</a:t>
            </a:r>
          </a:p>
        </p:txBody>
      </p:sp>
    </p:spTree>
    <p:extLst>
      <p:ext uri="{BB962C8B-B14F-4D97-AF65-F5344CB8AC3E}">
        <p14:creationId xmlns:p14="http://schemas.microsoft.com/office/powerpoint/2010/main" val="642101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Headline + 1Photo - Orange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6888" y="0"/>
            <a:ext cx="12463272" cy="13716000"/>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840480"/>
          </a:xfrm>
        </p:spPr>
        <p:txBody>
          <a:bodyPr anchor="t" anchorCtr="0">
            <a:noAutofit/>
          </a:bodyPr>
          <a:lstStyle>
            <a:lvl1pPr>
              <a:defRPr cap="all" baseline="0"/>
            </a:lvl1pPr>
          </a:lstStyle>
          <a:p>
            <a:r>
              <a:rPr lang="en-US" dirty="0"/>
              <a:t>HEADLINE – W SUPREME SEMIBOLD 102PT</a:t>
            </a:r>
          </a:p>
        </p:txBody>
      </p:sp>
      <p:sp>
        <p:nvSpPr>
          <p:cNvPr id="8" name="Picture Placeholder 4">
            <a:extLst>
              <a:ext uri="{FF2B5EF4-FFF2-40B4-BE49-F238E27FC236}">
                <a16:creationId xmlns:a16="http://schemas.microsoft.com/office/drawing/2014/main" id="{3DA5E232-EDAA-FA4D-8741-000C2D0D2543}"/>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dirty="0"/>
          </a:p>
        </p:txBody>
      </p:sp>
      <p:sp>
        <p:nvSpPr>
          <p:cNvPr id="7" name="Text Placeholder 6">
            <a:extLst>
              <a:ext uri="{FF2B5EF4-FFF2-40B4-BE49-F238E27FC236}">
                <a16:creationId xmlns:a16="http://schemas.microsoft.com/office/drawing/2014/main" id="{7138A3C3-5184-C23D-C167-D63371017E7C}"/>
              </a:ext>
            </a:extLst>
          </p:cNvPr>
          <p:cNvSpPr>
            <a:spLocks noGrp="1"/>
          </p:cNvSpPr>
          <p:nvPr>
            <p:ph type="body" sz="quarter" idx="26" hasCustomPrompt="1"/>
          </p:nvPr>
        </p:nvSpPr>
        <p:spPr>
          <a:xfrm>
            <a:off x="539496" y="493776"/>
            <a:ext cx="3959352" cy="329184"/>
          </a:xfrm>
        </p:spPr>
        <p:txBody>
          <a:bodyPr lIns="0" tIns="0" rIns="0" anchor="t">
            <a:noAutofit/>
          </a:bodyPr>
          <a:lstStyle>
            <a:lvl1pPr marL="18288">
              <a:lnSpc>
                <a:spcPts val="1600"/>
              </a:lnSpc>
              <a:spcBef>
                <a:spcPts val="2000"/>
              </a:spcBef>
              <a:defRPr sz="1400"/>
            </a:lvl1pPr>
          </a:lstStyle>
          <a:p>
            <a:pPr lvl="0"/>
            <a:r>
              <a:rPr lang="en-US" dirty="0"/>
              <a:t>Section Title</a:t>
            </a:r>
          </a:p>
        </p:txBody>
      </p:sp>
    </p:spTree>
    <p:extLst>
      <p:ext uri="{BB962C8B-B14F-4D97-AF65-F5344CB8AC3E}">
        <p14:creationId xmlns:p14="http://schemas.microsoft.com/office/powerpoint/2010/main" val="3690385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g Headline + 1Photo - Lavender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6888" y="0"/>
            <a:ext cx="12463272" cy="13716000"/>
          </a:xfrm>
          <a:prstGeom prst="rect">
            <a:avLst/>
          </a:prstGeom>
          <a:solidFill>
            <a:srgbClr val="B4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840480"/>
          </a:xfrm>
        </p:spPr>
        <p:txBody>
          <a:bodyPr anchor="t" anchorCtr="0">
            <a:noAutofit/>
          </a:bodyPr>
          <a:lstStyle>
            <a:lvl1pPr>
              <a:defRPr cap="all" baseline="0"/>
            </a:lvl1pPr>
          </a:lstStyle>
          <a:p>
            <a:r>
              <a:rPr lang="en-US" dirty="0"/>
              <a:t>HEADLINE – W SUPREME SEMIBOLD 102PT</a:t>
            </a:r>
          </a:p>
        </p:txBody>
      </p:sp>
      <p:sp>
        <p:nvSpPr>
          <p:cNvPr id="8" name="Picture Placeholder 4">
            <a:extLst>
              <a:ext uri="{FF2B5EF4-FFF2-40B4-BE49-F238E27FC236}">
                <a16:creationId xmlns:a16="http://schemas.microsoft.com/office/drawing/2014/main" id="{D6017390-A041-894A-A16E-3271014E75A8}"/>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dirty="0"/>
          </a:p>
        </p:txBody>
      </p:sp>
      <p:sp>
        <p:nvSpPr>
          <p:cNvPr id="5" name="Text Placeholder 4">
            <a:extLst>
              <a:ext uri="{FF2B5EF4-FFF2-40B4-BE49-F238E27FC236}">
                <a16:creationId xmlns:a16="http://schemas.microsoft.com/office/drawing/2014/main" id="{575A16E7-13A1-29BF-29C2-4DF13A7A6C8C}"/>
              </a:ext>
            </a:extLst>
          </p:cNvPr>
          <p:cNvSpPr>
            <a:spLocks noGrp="1"/>
          </p:cNvSpPr>
          <p:nvPr>
            <p:ph type="body" sz="quarter" idx="26" hasCustomPrompt="1"/>
          </p:nvPr>
        </p:nvSpPr>
        <p:spPr>
          <a:xfrm>
            <a:off x="539496" y="493776"/>
            <a:ext cx="3959352" cy="329184"/>
          </a:xfrm>
        </p:spPr>
        <p:txBody>
          <a:bodyPr lIns="0" tIns="0" rIns="0" bIns="0">
            <a:normAutofit/>
          </a:bodyPr>
          <a:lstStyle>
            <a:lvl1pPr>
              <a:lnSpc>
                <a:spcPts val="1600"/>
              </a:lnSpc>
              <a:defRPr sz="1400"/>
            </a:lvl1pPr>
          </a:lstStyle>
          <a:p>
            <a:pPr lvl="0"/>
            <a:r>
              <a:rPr lang="en-US" dirty="0"/>
              <a:t>Section Title</a:t>
            </a:r>
          </a:p>
        </p:txBody>
      </p:sp>
    </p:spTree>
    <p:extLst>
      <p:ext uri="{BB962C8B-B14F-4D97-AF65-F5344CB8AC3E}">
        <p14:creationId xmlns:p14="http://schemas.microsoft.com/office/powerpoint/2010/main" val="2950790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ig Headline + 1Photo - Charcoal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3776" y="0"/>
            <a:ext cx="12463272" cy="13716000"/>
          </a:xfrm>
          <a:prstGeom prst="rect">
            <a:avLst/>
          </a:prstGeom>
          <a:solidFill>
            <a:srgbClr val="45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840480"/>
          </a:xfrm>
        </p:spPr>
        <p:txBody>
          <a:bodyPr anchor="t" anchorCtr="0">
            <a:noAutofit/>
          </a:bodyPr>
          <a:lstStyle>
            <a:lvl1pPr>
              <a:defRPr cap="all" baseline="0"/>
            </a:lvl1pPr>
          </a:lstStyle>
          <a:p>
            <a:r>
              <a:rPr lang="en-US" dirty="0"/>
              <a:t>HEADLINE – W SUPREME SEMIBOLD 102PT</a:t>
            </a:r>
          </a:p>
        </p:txBody>
      </p:sp>
      <p:sp>
        <p:nvSpPr>
          <p:cNvPr id="8" name="Picture Placeholder 4">
            <a:extLst>
              <a:ext uri="{FF2B5EF4-FFF2-40B4-BE49-F238E27FC236}">
                <a16:creationId xmlns:a16="http://schemas.microsoft.com/office/drawing/2014/main" id="{970E32DD-582D-5149-9E03-0284A745DDA4}"/>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dirty="0"/>
          </a:p>
        </p:txBody>
      </p:sp>
      <p:sp>
        <p:nvSpPr>
          <p:cNvPr id="5" name="Text Placeholder 4">
            <a:extLst>
              <a:ext uri="{FF2B5EF4-FFF2-40B4-BE49-F238E27FC236}">
                <a16:creationId xmlns:a16="http://schemas.microsoft.com/office/drawing/2014/main" id="{FDB0D8B8-CE6A-7058-8C87-D168B399755F}"/>
              </a:ext>
            </a:extLst>
          </p:cNvPr>
          <p:cNvSpPr>
            <a:spLocks noGrp="1"/>
          </p:cNvSpPr>
          <p:nvPr>
            <p:ph type="body" sz="quarter" idx="18" hasCustomPrompt="1"/>
          </p:nvPr>
        </p:nvSpPr>
        <p:spPr>
          <a:xfrm>
            <a:off x="539496" y="493776"/>
            <a:ext cx="3959352" cy="329184"/>
          </a:xfrm>
        </p:spPr>
        <p:txBody>
          <a:bodyPr lIns="0" tIns="0" rIns="0" bIns="0">
            <a:normAutofit/>
          </a:bodyPr>
          <a:lstStyle>
            <a:lvl1pPr>
              <a:lnSpc>
                <a:spcPts val="1600"/>
              </a:lnSpc>
              <a:defRPr sz="1400"/>
            </a:lvl1pPr>
          </a:lstStyle>
          <a:p>
            <a:pPr lvl="0"/>
            <a:r>
              <a:rPr lang="en-US" dirty="0"/>
              <a:t>Section Title</a:t>
            </a:r>
          </a:p>
        </p:txBody>
      </p:sp>
    </p:spTree>
    <p:extLst>
      <p:ext uri="{BB962C8B-B14F-4D97-AF65-F5344CB8AC3E}">
        <p14:creationId xmlns:p14="http://schemas.microsoft.com/office/powerpoint/2010/main" val="1343524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Headline + 1Photo - Mauve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6888" y="0"/>
            <a:ext cx="12463272" cy="13716000"/>
          </a:xfrm>
          <a:prstGeom prst="rect">
            <a:avLst/>
          </a:prstGeom>
          <a:solidFill>
            <a:srgbClr val="6A6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840480"/>
          </a:xfrm>
        </p:spPr>
        <p:txBody>
          <a:bodyPr anchor="t" anchorCtr="0">
            <a:noAutofit/>
          </a:bodyPr>
          <a:lstStyle>
            <a:lvl1pPr>
              <a:defRPr cap="all" baseline="0"/>
            </a:lvl1pPr>
          </a:lstStyle>
          <a:p>
            <a:r>
              <a:rPr lang="en-US" dirty="0"/>
              <a:t>HEADLINE – W SUPREME SEMIBOLD 102PT</a:t>
            </a:r>
          </a:p>
        </p:txBody>
      </p:sp>
      <p:sp>
        <p:nvSpPr>
          <p:cNvPr id="8" name="Picture Placeholder 4">
            <a:extLst>
              <a:ext uri="{FF2B5EF4-FFF2-40B4-BE49-F238E27FC236}">
                <a16:creationId xmlns:a16="http://schemas.microsoft.com/office/drawing/2014/main" id="{970E32DD-582D-5149-9E03-0284A745DDA4}"/>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dirty="0"/>
          </a:p>
        </p:txBody>
      </p:sp>
      <p:sp>
        <p:nvSpPr>
          <p:cNvPr id="5" name="Text Placeholder 4">
            <a:extLst>
              <a:ext uri="{FF2B5EF4-FFF2-40B4-BE49-F238E27FC236}">
                <a16:creationId xmlns:a16="http://schemas.microsoft.com/office/drawing/2014/main" id="{FDB0D8B8-CE6A-7058-8C87-D168B399755F}"/>
              </a:ext>
            </a:extLst>
          </p:cNvPr>
          <p:cNvSpPr>
            <a:spLocks noGrp="1"/>
          </p:cNvSpPr>
          <p:nvPr>
            <p:ph type="body" sz="quarter" idx="18" hasCustomPrompt="1"/>
          </p:nvPr>
        </p:nvSpPr>
        <p:spPr>
          <a:xfrm>
            <a:off x="539496" y="493776"/>
            <a:ext cx="3959352" cy="329184"/>
          </a:xfrm>
        </p:spPr>
        <p:txBody>
          <a:bodyPr lIns="0" tIns="0" rIns="0" bIns="0">
            <a:normAutofit/>
          </a:bodyPr>
          <a:lstStyle>
            <a:lvl1pPr>
              <a:lnSpc>
                <a:spcPts val="1600"/>
              </a:lnSpc>
              <a:defRPr sz="1400"/>
            </a:lvl1pPr>
          </a:lstStyle>
          <a:p>
            <a:pPr lvl="0"/>
            <a:r>
              <a:rPr lang="en-US" dirty="0"/>
              <a:t>Section Title</a:t>
            </a:r>
          </a:p>
        </p:txBody>
      </p:sp>
    </p:spTree>
    <p:extLst>
      <p:ext uri="{BB962C8B-B14F-4D97-AF65-F5344CB8AC3E}">
        <p14:creationId xmlns:p14="http://schemas.microsoft.com/office/powerpoint/2010/main" val="20424225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Headline + 1Photo - Cool Grey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6888" y="0"/>
            <a:ext cx="12463272" cy="13716000"/>
          </a:xfrm>
          <a:prstGeom prst="rect">
            <a:avLst/>
          </a:prstGeom>
          <a:solidFill>
            <a:srgbClr val="9F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840480"/>
          </a:xfrm>
        </p:spPr>
        <p:txBody>
          <a:bodyPr anchor="t" anchorCtr="0">
            <a:noAutofit/>
          </a:bodyPr>
          <a:lstStyle>
            <a:lvl1pPr>
              <a:defRPr cap="all" baseline="0"/>
            </a:lvl1pPr>
          </a:lstStyle>
          <a:p>
            <a:r>
              <a:rPr lang="en-US" dirty="0"/>
              <a:t>HEADLINE – W SUPREME SEMIBOLD 102PT</a:t>
            </a:r>
          </a:p>
        </p:txBody>
      </p:sp>
      <p:sp>
        <p:nvSpPr>
          <p:cNvPr id="8" name="Picture Placeholder 4">
            <a:extLst>
              <a:ext uri="{FF2B5EF4-FFF2-40B4-BE49-F238E27FC236}">
                <a16:creationId xmlns:a16="http://schemas.microsoft.com/office/drawing/2014/main" id="{FECCE52D-A323-794D-BBBD-6264CC5B8A90}"/>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dirty="0"/>
          </a:p>
        </p:txBody>
      </p:sp>
      <p:sp>
        <p:nvSpPr>
          <p:cNvPr id="5" name="Text Placeholder 4">
            <a:extLst>
              <a:ext uri="{FF2B5EF4-FFF2-40B4-BE49-F238E27FC236}">
                <a16:creationId xmlns:a16="http://schemas.microsoft.com/office/drawing/2014/main" id="{9E2A6CD7-A1EC-192B-6DB6-856C99AC18DB}"/>
              </a:ext>
            </a:extLst>
          </p:cNvPr>
          <p:cNvSpPr>
            <a:spLocks noGrp="1"/>
          </p:cNvSpPr>
          <p:nvPr>
            <p:ph type="body" sz="quarter" idx="26" hasCustomPrompt="1"/>
          </p:nvPr>
        </p:nvSpPr>
        <p:spPr>
          <a:xfrm>
            <a:off x="539496" y="493776"/>
            <a:ext cx="3959352" cy="329184"/>
          </a:xfrm>
        </p:spPr>
        <p:txBody>
          <a:bodyPr lIns="0" tIns="0" rIns="0" bIns="0">
            <a:normAutofit/>
          </a:bodyPr>
          <a:lstStyle>
            <a:lvl1pPr>
              <a:lnSpc>
                <a:spcPts val="1600"/>
              </a:lnSpc>
              <a:defRPr sz="1400"/>
            </a:lvl1pPr>
          </a:lstStyle>
          <a:p>
            <a:pPr lvl="0"/>
            <a:r>
              <a:rPr lang="en-US" dirty="0"/>
              <a:t>Section Title</a:t>
            </a:r>
          </a:p>
        </p:txBody>
      </p:sp>
    </p:spTree>
    <p:extLst>
      <p:ext uri="{BB962C8B-B14F-4D97-AF65-F5344CB8AC3E}">
        <p14:creationId xmlns:p14="http://schemas.microsoft.com/office/powerpoint/2010/main" val="26522139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ig Headline + 1Photo - Teal Frame">
    <p:bg>
      <p:bgPr>
        <a:solidFill>
          <a:srgbClr val="F3F1E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3CE069-D2E7-404C-97E3-89AA4C276CFC}"/>
              </a:ext>
            </a:extLst>
          </p:cNvPr>
          <p:cNvSpPr/>
          <p:nvPr userDrawn="1"/>
        </p:nvSpPr>
        <p:spPr>
          <a:xfrm>
            <a:off x="11926888" y="0"/>
            <a:ext cx="12463272" cy="13716000"/>
          </a:xfrm>
          <a:prstGeom prst="rect">
            <a:avLst/>
          </a:prstGeom>
          <a:solidFill>
            <a:srgbClr val="7E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21DDE-918B-D543-A404-1F025D3119DA}"/>
              </a:ext>
            </a:extLst>
          </p:cNvPr>
          <p:cNvSpPr>
            <a:spLocks noGrp="1"/>
          </p:cNvSpPr>
          <p:nvPr>
            <p:ph type="title" hasCustomPrompt="1"/>
          </p:nvPr>
        </p:nvSpPr>
        <p:spPr>
          <a:xfrm>
            <a:off x="0" y="4965192"/>
            <a:ext cx="11887200" cy="3840480"/>
          </a:xfrm>
        </p:spPr>
        <p:txBody>
          <a:bodyPr anchor="t" anchorCtr="0">
            <a:noAutofit/>
          </a:bodyPr>
          <a:lstStyle>
            <a:lvl1pPr>
              <a:defRPr cap="all" baseline="0"/>
            </a:lvl1pPr>
          </a:lstStyle>
          <a:p>
            <a:r>
              <a:rPr lang="en-US" dirty="0"/>
              <a:t>HEADLINE – W SUPREME SEMIBOLD 102PT</a:t>
            </a:r>
          </a:p>
        </p:txBody>
      </p:sp>
      <p:sp>
        <p:nvSpPr>
          <p:cNvPr id="8" name="Picture Placeholder 4">
            <a:extLst>
              <a:ext uri="{FF2B5EF4-FFF2-40B4-BE49-F238E27FC236}">
                <a16:creationId xmlns:a16="http://schemas.microsoft.com/office/drawing/2014/main" id="{970E32DD-582D-5149-9E03-0284A745DDA4}"/>
              </a:ext>
            </a:extLst>
          </p:cNvPr>
          <p:cNvSpPr>
            <a:spLocks noGrp="1" noChangeAspect="1"/>
          </p:cNvSpPr>
          <p:nvPr>
            <p:ph type="pic" sz="quarter" idx="17"/>
          </p:nvPr>
        </p:nvSpPr>
        <p:spPr>
          <a:xfrm>
            <a:off x="12253789" y="308309"/>
            <a:ext cx="11807888" cy="13099383"/>
          </a:xfrm>
          <a:ln w="381000">
            <a:noFill/>
            <a:miter lim="800000"/>
          </a:ln>
        </p:spPr>
        <p:txBody>
          <a:bodyPr anchor="ctr"/>
          <a:lstStyle>
            <a:lvl1pPr algn="ctr">
              <a:defRPr/>
            </a:lvl1pPr>
          </a:lstStyle>
          <a:p>
            <a:endParaRPr lang="en-US" dirty="0"/>
          </a:p>
        </p:txBody>
      </p:sp>
      <p:sp>
        <p:nvSpPr>
          <p:cNvPr id="5" name="Text Placeholder 4">
            <a:extLst>
              <a:ext uri="{FF2B5EF4-FFF2-40B4-BE49-F238E27FC236}">
                <a16:creationId xmlns:a16="http://schemas.microsoft.com/office/drawing/2014/main" id="{FDB0D8B8-CE6A-7058-8C87-D168B399755F}"/>
              </a:ext>
            </a:extLst>
          </p:cNvPr>
          <p:cNvSpPr>
            <a:spLocks noGrp="1"/>
          </p:cNvSpPr>
          <p:nvPr>
            <p:ph type="body" sz="quarter" idx="18" hasCustomPrompt="1"/>
          </p:nvPr>
        </p:nvSpPr>
        <p:spPr>
          <a:xfrm>
            <a:off x="539496" y="493776"/>
            <a:ext cx="3959352" cy="329184"/>
          </a:xfrm>
        </p:spPr>
        <p:txBody>
          <a:bodyPr lIns="0" tIns="0" rIns="0" bIns="0">
            <a:normAutofit/>
          </a:bodyPr>
          <a:lstStyle>
            <a:lvl1pPr>
              <a:lnSpc>
                <a:spcPts val="1600"/>
              </a:lnSpc>
              <a:defRPr sz="1400"/>
            </a:lvl1pPr>
          </a:lstStyle>
          <a:p>
            <a:pPr lvl="0"/>
            <a:r>
              <a:rPr lang="en-US" dirty="0"/>
              <a:t>Section Title</a:t>
            </a:r>
          </a:p>
        </p:txBody>
      </p:sp>
    </p:spTree>
    <p:extLst>
      <p:ext uri="{BB962C8B-B14F-4D97-AF65-F5344CB8AC3E}">
        <p14:creationId xmlns:p14="http://schemas.microsoft.com/office/powerpoint/2010/main" val="5191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pe Sizing Hierarchy Big Headline Gu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7B1CC5-D432-1D14-501B-36464324E488}"/>
              </a:ext>
            </a:extLst>
          </p:cNvPr>
          <p:cNvPicPr>
            <a:picLocks noChangeAspect="1"/>
          </p:cNvPicPr>
          <p:nvPr userDrawn="1"/>
        </p:nvPicPr>
        <p:blipFill>
          <a:blip r:embed="rId2"/>
          <a:srcRect l="4707" t="17095" r="4487" b="20267"/>
          <a:stretch/>
        </p:blipFill>
        <p:spPr>
          <a:xfrm>
            <a:off x="-22302" y="-1"/>
            <a:ext cx="24387175" cy="12998825"/>
          </a:xfrm>
          <a:prstGeom prst="rect">
            <a:avLst/>
          </a:prstGeom>
        </p:spPr>
      </p:pic>
    </p:spTree>
    <p:extLst>
      <p:ext uri="{BB962C8B-B14F-4D97-AF65-F5344CB8AC3E}">
        <p14:creationId xmlns:p14="http://schemas.microsoft.com/office/powerpoint/2010/main" val="1079256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2 Horizontal Images">
    <p:bg>
      <p:bgPr>
        <a:solidFill>
          <a:srgbClr val="F3F1E3"/>
        </a:solidFill>
        <a:effectLst/>
      </p:bgPr>
    </p:bg>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237284" y="298173"/>
            <a:ext cx="15843504" cy="6132247"/>
          </a:xfrm>
          <a:prstGeom prst="rect">
            <a:avLst/>
          </a:prstGeom>
        </p:spPr>
        <p:txBody>
          <a:bodyPr anchor="ctr"/>
          <a:lstStyle>
            <a:lvl1pPr algn="ctr">
              <a:defRPr/>
            </a:lvl1pPr>
          </a:lstStyle>
          <a:p>
            <a:endParaRPr lang="en-US"/>
          </a:p>
        </p:txBody>
      </p:sp>
      <p:sp>
        <p:nvSpPr>
          <p:cNvPr id="17" name="Picture Placeholder 4">
            <a:extLst>
              <a:ext uri="{FF2B5EF4-FFF2-40B4-BE49-F238E27FC236}">
                <a16:creationId xmlns:a16="http://schemas.microsoft.com/office/drawing/2014/main" id="{ADEA9521-4A10-7D4F-83D5-813D9DBD244D}"/>
              </a:ext>
            </a:extLst>
          </p:cNvPr>
          <p:cNvSpPr>
            <a:spLocks noGrp="1" noChangeAspect="1"/>
          </p:cNvSpPr>
          <p:nvPr>
            <p:ph type="pic" sz="quarter" idx="20"/>
          </p:nvPr>
        </p:nvSpPr>
        <p:spPr>
          <a:xfrm>
            <a:off x="8237283" y="6738729"/>
            <a:ext cx="15843503" cy="6668961"/>
          </a:xfrm>
          <a:prstGeom prst="rect">
            <a:avLst/>
          </a:prstGeom>
        </p:spPr>
        <p:txBody>
          <a:bodyPr anchor="ctr"/>
          <a:lstStyle>
            <a:lvl1pPr algn="ctr">
              <a:defRPr/>
            </a:lvl1pPr>
          </a:lstStyle>
          <a:p>
            <a:endParaRPr lang="en-US" dirty="0"/>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21" name="Text Placeholder 20">
            <a:extLst>
              <a:ext uri="{FF2B5EF4-FFF2-40B4-BE49-F238E27FC236}">
                <a16:creationId xmlns:a16="http://schemas.microsoft.com/office/drawing/2014/main" id="{EF25C84E-C1E1-4040-BE99-68AC0A17F0B3}"/>
              </a:ext>
            </a:extLst>
          </p:cNvPr>
          <p:cNvSpPr>
            <a:spLocks noGrp="1"/>
          </p:cNvSpPr>
          <p:nvPr>
            <p:ph type="body" sz="quarter" idx="22" hasCustomPrompt="1"/>
          </p:nvPr>
        </p:nvSpPr>
        <p:spPr>
          <a:xfrm>
            <a:off x="496888" y="3196532"/>
            <a:ext cx="6720840"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Tree>
    <p:extLst>
      <p:ext uri="{BB962C8B-B14F-4D97-AF65-F5344CB8AC3E}">
        <p14:creationId xmlns:p14="http://schemas.microsoft.com/office/powerpoint/2010/main" val="2104136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2 Horizontal Images - Pink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788" y="6591300"/>
            <a:ext cx="15927387" cy="7124700"/>
          </a:xfrm>
          <a:prstGeom prst="rect">
            <a:avLst/>
          </a:prstGeom>
          <a:solidFill>
            <a:srgbClr val="EE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459153" y="0"/>
            <a:ext cx="15928022" cy="6556325"/>
          </a:xfrm>
          <a:prstGeom prst="rect">
            <a:avLst/>
          </a:prstGeom>
        </p:spPr>
        <p:txBody>
          <a:bodyPr anchor="ctr"/>
          <a:lstStyle>
            <a:lvl1pPr algn="ctr">
              <a:defRPr/>
            </a:lvl1pPr>
          </a:lstStyle>
          <a:p>
            <a:endParaRPr lang="en-US"/>
          </a:p>
        </p:txBody>
      </p:sp>
      <p:sp>
        <p:nvSpPr>
          <p:cNvPr id="17" name="Picture Placeholder 4">
            <a:extLst>
              <a:ext uri="{FF2B5EF4-FFF2-40B4-BE49-F238E27FC236}">
                <a16:creationId xmlns:a16="http://schemas.microsoft.com/office/drawing/2014/main" id="{ADEA9521-4A10-7D4F-83D5-813D9DBD244D}"/>
              </a:ext>
            </a:extLst>
          </p:cNvPr>
          <p:cNvSpPr>
            <a:spLocks noGrp="1" noChangeAspect="1"/>
          </p:cNvSpPr>
          <p:nvPr>
            <p:ph type="pic" sz="quarter" idx="20"/>
          </p:nvPr>
        </p:nvSpPr>
        <p:spPr>
          <a:xfrm>
            <a:off x="8769096" y="6897561"/>
            <a:ext cx="15310739" cy="6510130"/>
          </a:xfrm>
          <a:prstGeom prst="rect">
            <a:avLst/>
          </a:prstGeo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E74EEEB5-7588-644F-B99C-A9D14796211D}"/>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Tree>
    <p:extLst>
      <p:ext uri="{BB962C8B-B14F-4D97-AF65-F5344CB8AC3E}">
        <p14:creationId xmlns:p14="http://schemas.microsoft.com/office/powerpoint/2010/main" val="16050861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ext + 2 Horizontal Images - Concrete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788" y="6591300"/>
            <a:ext cx="15928848" cy="7123176"/>
          </a:xfrm>
          <a:prstGeom prst="rect">
            <a:avLst/>
          </a:prstGeom>
          <a:solidFill>
            <a:srgbClr val="9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459153" y="0"/>
            <a:ext cx="15928021" cy="6591300"/>
          </a:xfrm>
          <a:prstGeom prst="rect">
            <a:avLst/>
          </a:prstGeom>
        </p:spPr>
        <p:txBody>
          <a:bodyPr anchor="ctr"/>
          <a:lstStyle>
            <a:lvl1pPr algn="ctr">
              <a:defRPr/>
            </a:lvl1pPr>
          </a:lstStyle>
          <a:p>
            <a:endParaRPr lang="en-US"/>
          </a:p>
        </p:txBody>
      </p:sp>
      <p:sp>
        <p:nvSpPr>
          <p:cNvPr id="17" name="Picture Placeholder 4">
            <a:extLst>
              <a:ext uri="{FF2B5EF4-FFF2-40B4-BE49-F238E27FC236}">
                <a16:creationId xmlns:a16="http://schemas.microsoft.com/office/drawing/2014/main" id="{ADEA9521-4A10-7D4F-83D5-813D9DBD244D}"/>
              </a:ext>
            </a:extLst>
          </p:cNvPr>
          <p:cNvSpPr>
            <a:spLocks noGrp="1" noChangeAspect="1"/>
          </p:cNvSpPr>
          <p:nvPr>
            <p:ph type="pic" sz="quarter" idx="20"/>
          </p:nvPr>
        </p:nvSpPr>
        <p:spPr>
          <a:xfrm>
            <a:off x="8770049" y="6897561"/>
            <a:ext cx="15310739" cy="6510130"/>
          </a:xfrm>
          <a:prstGeom prst="rect">
            <a:avLst/>
          </a:prstGeo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E74EEEB5-7588-644F-B99C-A9D14796211D}"/>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Tree>
    <p:extLst>
      <p:ext uri="{BB962C8B-B14F-4D97-AF65-F5344CB8AC3E}">
        <p14:creationId xmlns:p14="http://schemas.microsoft.com/office/powerpoint/2010/main" val="1167158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 2 Horizontal Images - Red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788" y="6591300"/>
            <a:ext cx="15928848" cy="7123176"/>
          </a:xfrm>
          <a:prstGeom prst="rect">
            <a:avLst/>
          </a:prstGeom>
          <a:solidFill>
            <a:srgbClr val="DD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20FB21C1-D23D-ED40-8347-B736EBEB81B1}"/>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2" name="Picture Placeholder 4">
            <a:extLst>
              <a:ext uri="{FF2B5EF4-FFF2-40B4-BE49-F238E27FC236}">
                <a16:creationId xmlns:a16="http://schemas.microsoft.com/office/drawing/2014/main" id="{A6A9814A-7155-E94A-A9D4-B4E28A729B9C}"/>
              </a:ext>
            </a:extLst>
          </p:cNvPr>
          <p:cNvSpPr>
            <a:spLocks noGrp="1" noChangeAspect="1"/>
          </p:cNvSpPr>
          <p:nvPr>
            <p:ph type="pic" sz="quarter" idx="19"/>
          </p:nvPr>
        </p:nvSpPr>
        <p:spPr>
          <a:xfrm>
            <a:off x="8459153" y="0"/>
            <a:ext cx="15928021" cy="6591300"/>
          </a:xfrm>
          <a:prstGeom prst="rect">
            <a:avLst/>
          </a:prstGeom>
        </p:spPr>
        <p:txBody>
          <a:bodyPr anchor="ctr"/>
          <a:lstStyle>
            <a:lvl1pPr algn="ctr">
              <a:defRPr/>
            </a:lvl1pPr>
          </a:lstStyle>
          <a:p>
            <a:endParaRPr lang="en-US"/>
          </a:p>
        </p:txBody>
      </p:sp>
      <p:sp>
        <p:nvSpPr>
          <p:cNvPr id="16" name="Picture Placeholder 4">
            <a:extLst>
              <a:ext uri="{FF2B5EF4-FFF2-40B4-BE49-F238E27FC236}">
                <a16:creationId xmlns:a16="http://schemas.microsoft.com/office/drawing/2014/main" id="{1EDAC026-1F67-7841-9BB7-C01DAFA22706}"/>
              </a:ext>
            </a:extLst>
          </p:cNvPr>
          <p:cNvSpPr>
            <a:spLocks noGrp="1" noChangeAspect="1"/>
          </p:cNvSpPr>
          <p:nvPr>
            <p:ph type="pic" sz="quarter" idx="20"/>
          </p:nvPr>
        </p:nvSpPr>
        <p:spPr>
          <a:xfrm>
            <a:off x="8770049" y="6897561"/>
            <a:ext cx="15310739" cy="651013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33652269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 2 Horizontal Images - Lavender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152" y="6591300"/>
            <a:ext cx="15928848" cy="7123176"/>
          </a:xfrm>
          <a:prstGeom prst="rect">
            <a:avLst/>
          </a:prstGeom>
          <a:solidFill>
            <a:srgbClr val="B4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459153" y="0"/>
            <a:ext cx="15928021" cy="6591300"/>
          </a:xfrm>
          <a:prstGeom prst="rect">
            <a:avLst/>
          </a:prstGeo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6BE47972-C746-F144-A1F9-659000BABEB9}"/>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2" name="Picture Placeholder 4">
            <a:extLst>
              <a:ext uri="{FF2B5EF4-FFF2-40B4-BE49-F238E27FC236}">
                <a16:creationId xmlns:a16="http://schemas.microsoft.com/office/drawing/2014/main" id="{339542BD-90A5-8E40-A412-9B095A6154CE}"/>
              </a:ext>
            </a:extLst>
          </p:cNvPr>
          <p:cNvSpPr>
            <a:spLocks noGrp="1" noChangeAspect="1"/>
          </p:cNvSpPr>
          <p:nvPr>
            <p:ph type="pic" sz="quarter" idx="20"/>
          </p:nvPr>
        </p:nvSpPr>
        <p:spPr>
          <a:xfrm>
            <a:off x="8770049" y="6897561"/>
            <a:ext cx="15310739" cy="651013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3520648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2 Horizontal Images - Sand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788" y="6591300"/>
            <a:ext cx="15928848" cy="7123176"/>
          </a:xfrm>
          <a:prstGeom prst="rect">
            <a:avLst/>
          </a:prstGeom>
          <a:solidFill>
            <a:srgbClr val="B99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459153" y="0"/>
            <a:ext cx="15928021" cy="6591300"/>
          </a:xfrm>
          <a:prstGeom prst="rect">
            <a:avLst/>
          </a:prstGeo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6BE47972-C746-F144-A1F9-659000BABEB9}"/>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2" name="Picture Placeholder 4">
            <a:extLst>
              <a:ext uri="{FF2B5EF4-FFF2-40B4-BE49-F238E27FC236}">
                <a16:creationId xmlns:a16="http://schemas.microsoft.com/office/drawing/2014/main" id="{339542BD-90A5-8E40-A412-9B095A6154CE}"/>
              </a:ext>
            </a:extLst>
          </p:cNvPr>
          <p:cNvSpPr>
            <a:spLocks noGrp="1" noChangeAspect="1"/>
          </p:cNvSpPr>
          <p:nvPr>
            <p:ph type="pic" sz="quarter" idx="20"/>
          </p:nvPr>
        </p:nvSpPr>
        <p:spPr>
          <a:xfrm>
            <a:off x="8770049" y="6897561"/>
            <a:ext cx="15310739" cy="651013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6746412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2 Horizontal Images - Neon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788" y="6591299"/>
            <a:ext cx="15928848" cy="7123176"/>
          </a:xfrm>
          <a:prstGeom prst="rect">
            <a:avLst/>
          </a:prstGeom>
          <a:solidFill>
            <a:srgbClr val="CDC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459153" y="0"/>
            <a:ext cx="15928021" cy="6591300"/>
          </a:xfrm>
          <a:prstGeom prst="rect">
            <a:avLst/>
          </a:prstGeo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1DE09267-EBF0-BA42-A672-C03CF141A57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2" name="Picture Placeholder 4">
            <a:extLst>
              <a:ext uri="{FF2B5EF4-FFF2-40B4-BE49-F238E27FC236}">
                <a16:creationId xmlns:a16="http://schemas.microsoft.com/office/drawing/2014/main" id="{13B636F6-C2B6-F649-81C5-30A264EB6313}"/>
              </a:ext>
            </a:extLst>
          </p:cNvPr>
          <p:cNvSpPr>
            <a:spLocks noGrp="1" noChangeAspect="1"/>
          </p:cNvSpPr>
          <p:nvPr>
            <p:ph type="pic" sz="quarter" idx="20"/>
          </p:nvPr>
        </p:nvSpPr>
        <p:spPr>
          <a:xfrm>
            <a:off x="8770049" y="6897561"/>
            <a:ext cx="15310739" cy="651013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3525481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ext + 2 Horizontal Images - Orange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788" y="6591299"/>
            <a:ext cx="15928848" cy="7123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459153" y="0"/>
            <a:ext cx="15928021" cy="6591300"/>
          </a:xfrm>
          <a:prstGeom prst="rect">
            <a:avLst/>
          </a:prstGeo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1DE09267-EBF0-BA42-A672-C03CF141A57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2" name="Picture Placeholder 4">
            <a:extLst>
              <a:ext uri="{FF2B5EF4-FFF2-40B4-BE49-F238E27FC236}">
                <a16:creationId xmlns:a16="http://schemas.microsoft.com/office/drawing/2014/main" id="{13B636F6-C2B6-F649-81C5-30A264EB6313}"/>
              </a:ext>
            </a:extLst>
          </p:cNvPr>
          <p:cNvSpPr>
            <a:spLocks noGrp="1" noChangeAspect="1"/>
          </p:cNvSpPr>
          <p:nvPr>
            <p:ph type="pic" sz="quarter" idx="20"/>
          </p:nvPr>
        </p:nvSpPr>
        <p:spPr>
          <a:xfrm>
            <a:off x="8770049" y="6897561"/>
            <a:ext cx="15310739" cy="651013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17019639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ext + 2 Horizontal Images - Forest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788" y="6591299"/>
            <a:ext cx="15928848" cy="71231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459153" y="0"/>
            <a:ext cx="15928021" cy="6591300"/>
          </a:xfrm>
          <a:prstGeom prst="rect">
            <a:avLst/>
          </a:prstGeo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1DE09267-EBF0-BA42-A672-C03CF141A57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2" name="Picture Placeholder 4">
            <a:extLst>
              <a:ext uri="{FF2B5EF4-FFF2-40B4-BE49-F238E27FC236}">
                <a16:creationId xmlns:a16="http://schemas.microsoft.com/office/drawing/2014/main" id="{13B636F6-C2B6-F649-81C5-30A264EB6313}"/>
              </a:ext>
            </a:extLst>
          </p:cNvPr>
          <p:cNvSpPr>
            <a:spLocks noGrp="1" noChangeAspect="1"/>
          </p:cNvSpPr>
          <p:nvPr>
            <p:ph type="pic" sz="quarter" idx="20"/>
          </p:nvPr>
        </p:nvSpPr>
        <p:spPr>
          <a:xfrm>
            <a:off x="8770049" y="6897561"/>
            <a:ext cx="15310739" cy="651013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26804273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ext + 2 Horizontal Images - Teal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788" y="6591299"/>
            <a:ext cx="15928848" cy="7123176"/>
          </a:xfrm>
          <a:prstGeom prst="rect">
            <a:avLst/>
          </a:prstGeom>
          <a:solidFill>
            <a:srgbClr val="7E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459153" y="0"/>
            <a:ext cx="15928021" cy="6591300"/>
          </a:xfrm>
          <a:prstGeom prst="rect">
            <a:avLst/>
          </a:prstGeo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1DE09267-EBF0-BA42-A672-C03CF141A57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2" name="Picture Placeholder 4">
            <a:extLst>
              <a:ext uri="{FF2B5EF4-FFF2-40B4-BE49-F238E27FC236}">
                <a16:creationId xmlns:a16="http://schemas.microsoft.com/office/drawing/2014/main" id="{13B636F6-C2B6-F649-81C5-30A264EB6313}"/>
              </a:ext>
            </a:extLst>
          </p:cNvPr>
          <p:cNvSpPr>
            <a:spLocks noGrp="1" noChangeAspect="1"/>
          </p:cNvSpPr>
          <p:nvPr>
            <p:ph type="pic" sz="quarter" idx="20"/>
          </p:nvPr>
        </p:nvSpPr>
        <p:spPr>
          <a:xfrm>
            <a:off x="8770049" y="6897561"/>
            <a:ext cx="15310739" cy="651013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113303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Title_Black">
    <p:bg>
      <p:bgPr>
        <a:solidFill>
          <a:srgbClr val="000000"/>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704D3272-9699-1B47-A81F-D74725F8EBB6}"/>
              </a:ext>
            </a:extLst>
          </p:cNvPr>
          <p:cNvSpPr>
            <a:spLocks noGrp="1"/>
          </p:cNvSpPr>
          <p:nvPr>
            <p:ph type="title" hasCustomPrompt="1"/>
          </p:nvPr>
        </p:nvSpPr>
        <p:spPr>
          <a:xfrm>
            <a:off x="2496375" y="5555079"/>
            <a:ext cx="19394424" cy="2605842"/>
          </a:xfrm>
          <a:prstGeom prst="rect">
            <a:avLst/>
          </a:prstGeom>
        </p:spPr>
        <p:txBody>
          <a:bodyPr>
            <a:spAutoFit/>
          </a:bodyPr>
          <a:lstStyle>
            <a:lvl1pPr algn="ctr">
              <a:defRPr sz="10200" b="1" i="0" cap="all" spc="-150" baseline="0">
                <a:solidFill>
                  <a:srgbClr val="F3F1E3"/>
                </a:solidFill>
                <a:latin typeface="W Supreme SemiBold" panose="020B0504010101010103" pitchFamily="34" charset="77"/>
                <a:cs typeface="W Supreme SemiBold" panose="020B0504010101010103" pitchFamily="34" charset="77"/>
              </a:defRPr>
            </a:lvl1pPr>
          </a:lstStyle>
          <a:p>
            <a:r>
              <a:rPr lang="en-US" dirty="0"/>
              <a:t>HEADLINE – W SUPREME</a:t>
            </a:r>
            <a:br>
              <a:rPr lang="en-US" dirty="0"/>
            </a:br>
            <a:r>
              <a:rPr lang="en-US" dirty="0"/>
              <a:t>SEMIBOLD 102PT ALL CAPS</a:t>
            </a:r>
          </a:p>
        </p:txBody>
      </p:sp>
    </p:spTree>
    <p:extLst>
      <p:ext uri="{BB962C8B-B14F-4D97-AF65-F5344CB8AC3E}">
        <p14:creationId xmlns:p14="http://schemas.microsoft.com/office/powerpoint/2010/main" val="35234410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ext + 2 Horizontal Images - Mauve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788" y="6591299"/>
            <a:ext cx="15928848" cy="7123176"/>
          </a:xfrm>
          <a:prstGeom prst="rect">
            <a:avLst/>
          </a:prstGeom>
          <a:solidFill>
            <a:srgbClr val="6A6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459153" y="0"/>
            <a:ext cx="15928021" cy="6591300"/>
          </a:xfrm>
          <a:prstGeom prst="rect">
            <a:avLst/>
          </a:prstGeo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1DE09267-EBF0-BA42-A672-C03CF141A57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2" name="Picture Placeholder 4">
            <a:extLst>
              <a:ext uri="{FF2B5EF4-FFF2-40B4-BE49-F238E27FC236}">
                <a16:creationId xmlns:a16="http://schemas.microsoft.com/office/drawing/2014/main" id="{13B636F6-C2B6-F649-81C5-30A264EB6313}"/>
              </a:ext>
            </a:extLst>
          </p:cNvPr>
          <p:cNvSpPr>
            <a:spLocks noGrp="1" noChangeAspect="1"/>
          </p:cNvSpPr>
          <p:nvPr>
            <p:ph type="pic" sz="quarter" idx="20"/>
          </p:nvPr>
        </p:nvSpPr>
        <p:spPr>
          <a:xfrm>
            <a:off x="8770049" y="6897561"/>
            <a:ext cx="15310739" cy="651013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40703639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ext + 2 Horizontal Images - Charcoal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788" y="6591299"/>
            <a:ext cx="15928848" cy="7123176"/>
          </a:xfrm>
          <a:prstGeom prst="rect">
            <a:avLst/>
          </a:prstGeom>
          <a:solidFill>
            <a:srgbClr val="45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459153" y="0"/>
            <a:ext cx="15928021" cy="6591300"/>
          </a:xfrm>
          <a:prstGeom prst="rect">
            <a:avLst/>
          </a:prstGeo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1DE09267-EBF0-BA42-A672-C03CF141A57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2" name="Picture Placeholder 4">
            <a:extLst>
              <a:ext uri="{FF2B5EF4-FFF2-40B4-BE49-F238E27FC236}">
                <a16:creationId xmlns:a16="http://schemas.microsoft.com/office/drawing/2014/main" id="{13B636F6-C2B6-F649-81C5-30A264EB6313}"/>
              </a:ext>
            </a:extLst>
          </p:cNvPr>
          <p:cNvSpPr>
            <a:spLocks noGrp="1" noChangeAspect="1"/>
          </p:cNvSpPr>
          <p:nvPr>
            <p:ph type="pic" sz="quarter" idx="20"/>
          </p:nvPr>
        </p:nvSpPr>
        <p:spPr>
          <a:xfrm>
            <a:off x="8770049" y="6897561"/>
            <a:ext cx="15310739" cy="651013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971827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ext + 2 Horizontal Images - Cool Gray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892B5-BBB3-A24A-824E-49BDC7CECD38}"/>
              </a:ext>
            </a:extLst>
          </p:cNvPr>
          <p:cNvSpPr/>
          <p:nvPr userDrawn="1"/>
        </p:nvSpPr>
        <p:spPr>
          <a:xfrm>
            <a:off x="8459788" y="6591299"/>
            <a:ext cx="15928848" cy="7123176"/>
          </a:xfrm>
          <a:prstGeom prst="rect">
            <a:avLst/>
          </a:prstGeom>
          <a:solidFill>
            <a:srgbClr val="9F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4FB277F-D439-1545-A3DD-C074F64E58D1}"/>
              </a:ext>
            </a:extLst>
          </p:cNvPr>
          <p:cNvSpPr>
            <a:spLocks noGrp="1" noChangeAspect="1"/>
          </p:cNvSpPr>
          <p:nvPr>
            <p:ph type="pic" sz="quarter" idx="19"/>
          </p:nvPr>
        </p:nvSpPr>
        <p:spPr>
          <a:xfrm>
            <a:off x="8459153" y="0"/>
            <a:ext cx="15928021" cy="6591300"/>
          </a:xfrm>
          <a:prstGeom prst="rect">
            <a:avLst/>
          </a:prstGeo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Text Placeholder 24">
            <a:extLst>
              <a:ext uri="{FF2B5EF4-FFF2-40B4-BE49-F238E27FC236}">
                <a16:creationId xmlns:a16="http://schemas.microsoft.com/office/drawing/2014/main" id="{D7496A98-0B2F-4E43-B32C-8AFC28656E8E}"/>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1" name="Text Placeholder 20">
            <a:extLst>
              <a:ext uri="{FF2B5EF4-FFF2-40B4-BE49-F238E27FC236}">
                <a16:creationId xmlns:a16="http://schemas.microsoft.com/office/drawing/2014/main" id="{1DE09267-EBF0-BA42-A672-C03CF141A57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2" name="Picture Placeholder 4">
            <a:extLst>
              <a:ext uri="{FF2B5EF4-FFF2-40B4-BE49-F238E27FC236}">
                <a16:creationId xmlns:a16="http://schemas.microsoft.com/office/drawing/2014/main" id="{13B636F6-C2B6-F649-81C5-30A264EB6313}"/>
              </a:ext>
            </a:extLst>
          </p:cNvPr>
          <p:cNvSpPr>
            <a:spLocks noGrp="1" noChangeAspect="1"/>
          </p:cNvSpPr>
          <p:nvPr>
            <p:ph type="pic" sz="quarter" idx="20"/>
          </p:nvPr>
        </p:nvSpPr>
        <p:spPr>
          <a:xfrm>
            <a:off x="8770049" y="6897561"/>
            <a:ext cx="15310739" cy="6510130"/>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1919400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 2 Vertical Images - Forest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p:nvPr userDrawn="1"/>
        </p:nvSpPr>
        <p:spPr>
          <a:xfrm>
            <a:off x="15927572" y="-1"/>
            <a:ext cx="8459603" cy="13716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0" name="Picture Placeholder 4">
            <a:extLst>
              <a:ext uri="{FF2B5EF4-FFF2-40B4-BE49-F238E27FC236}">
                <a16:creationId xmlns:a16="http://schemas.microsoft.com/office/drawing/2014/main" id="{D4650B27-66ED-2B4A-BA9E-C659DE8A865C}"/>
              </a:ext>
            </a:extLst>
          </p:cNvPr>
          <p:cNvSpPr>
            <a:spLocks noGrp="1" noChangeAspect="1"/>
          </p:cNvSpPr>
          <p:nvPr>
            <p:ph type="pic" sz="quarter" idx="17"/>
          </p:nvPr>
        </p:nvSpPr>
        <p:spPr>
          <a:xfrm>
            <a:off x="16276320" y="274320"/>
            <a:ext cx="7762844" cy="13129591"/>
          </a:xfrm>
          <a:prstGeom prst="rect">
            <a:avLst/>
          </a:prstGeom>
        </p:spPr>
        <p:txBody>
          <a:bodyPr anchor="ctr"/>
          <a:lstStyle>
            <a:lvl1pPr algn="ctr">
              <a:defRPr/>
            </a:lvl1pPr>
          </a:lstStyle>
          <a:p>
            <a:endParaRPr lang="en-US"/>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2" name="Picture Placeholder 4">
            <a:extLst>
              <a:ext uri="{FF2B5EF4-FFF2-40B4-BE49-F238E27FC236}">
                <a16:creationId xmlns:a16="http://schemas.microsoft.com/office/drawing/2014/main" id="{6DAFC044-4137-2842-B20B-D8C481269038}"/>
              </a:ext>
            </a:extLst>
          </p:cNvPr>
          <p:cNvSpPr>
            <a:spLocks noGrp="1" noChangeAspect="1"/>
          </p:cNvSpPr>
          <p:nvPr>
            <p:ph type="pic" sz="quarter" idx="19"/>
          </p:nvPr>
        </p:nvSpPr>
        <p:spPr>
          <a:xfrm>
            <a:off x="8459788" y="-1"/>
            <a:ext cx="7467148" cy="13716001"/>
          </a:xfrm>
          <a:prstGeom prst="rect">
            <a:avLst/>
          </a:prstGeom>
        </p:spPr>
        <p:txBody>
          <a:bodyPr anchor="ctr"/>
          <a:lstStyle>
            <a:lvl1pPr algn="ctr">
              <a:defRPr/>
            </a:lvl1pPr>
          </a:lstStyle>
          <a:p>
            <a:endParaRPr lang="en-US"/>
          </a:p>
        </p:txBody>
      </p:sp>
      <p:sp>
        <p:nvSpPr>
          <p:cNvPr id="13" name="Text Placeholder 20">
            <a:extLst>
              <a:ext uri="{FF2B5EF4-FFF2-40B4-BE49-F238E27FC236}">
                <a16:creationId xmlns:a16="http://schemas.microsoft.com/office/drawing/2014/main" id="{48F55969-870F-5A45-93C9-5114D9D78C7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Tree>
    <p:extLst>
      <p:ext uri="{BB962C8B-B14F-4D97-AF65-F5344CB8AC3E}">
        <p14:creationId xmlns:p14="http://schemas.microsoft.com/office/powerpoint/2010/main" val="3869078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ext + 2 Vertical Images - Lavender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p:nvPr userDrawn="1"/>
        </p:nvSpPr>
        <p:spPr>
          <a:xfrm>
            <a:off x="15927572" y="0"/>
            <a:ext cx="8458200" cy="13716000"/>
          </a:xfrm>
          <a:prstGeom prst="rect">
            <a:avLst/>
          </a:prstGeom>
          <a:solidFill>
            <a:srgbClr val="B4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0" name="Picture Placeholder 4">
            <a:extLst>
              <a:ext uri="{FF2B5EF4-FFF2-40B4-BE49-F238E27FC236}">
                <a16:creationId xmlns:a16="http://schemas.microsoft.com/office/drawing/2014/main" id="{D4650B27-66ED-2B4A-BA9E-C659DE8A865C}"/>
              </a:ext>
            </a:extLst>
          </p:cNvPr>
          <p:cNvSpPr>
            <a:spLocks noGrp="1" noChangeAspect="1"/>
          </p:cNvSpPr>
          <p:nvPr>
            <p:ph type="pic" sz="quarter" idx="17"/>
          </p:nvPr>
        </p:nvSpPr>
        <p:spPr>
          <a:xfrm>
            <a:off x="16276320" y="278100"/>
            <a:ext cx="7762844" cy="13129591"/>
          </a:xfrm>
          <a:prstGeom prst="rect">
            <a:avLst/>
          </a:prstGeom>
        </p:spPr>
        <p:txBody>
          <a:bodyPr anchor="ctr"/>
          <a:lstStyle>
            <a:lvl1pPr algn="ctr">
              <a:defRPr/>
            </a:lvl1pPr>
          </a:lstStyle>
          <a:p>
            <a:endParaRPr lang="en-US"/>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2" name="Picture Placeholder 4">
            <a:extLst>
              <a:ext uri="{FF2B5EF4-FFF2-40B4-BE49-F238E27FC236}">
                <a16:creationId xmlns:a16="http://schemas.microsoft.com/office/drawing/2014/main" id="{6DAFC044-4137-2842-B20B-D8C481269038}"/>
              </a:ext>
            </a:extLst>
          </p:cNvPr>
          <p:cNvSpPr>
            <a:spLocks noGrp="1" noChangeAspect="1"/>
          </p:cNvSpPr>
          <p:nvPr>
            <p:ph type="pic" sz="quarter" idx="19"/>
          </p:nvPr>
        </p:nvSpPr>
        <p:spPr>
          <a:xfrm>
            <a:off x="8458200" y="1"/>
            <a:ext cx="7467148" cy="13716000"/>
          </a:xfrm>
          <a:prstGeom prst="rect">
            <a:avLst/>
          </a:prstGeom>
        </p:spPr>
        <p:txBody>
          <a:bodyPr anchor="ctr"/>
          <a:lstStyle>
            <a:lvl1pPr algn="ctr">
              <a:defRPr/>
            </a:lvl1pPr>
          </a:lstStyle>
          <a:p>
            <a:endParaRPr lang="en-US"/>
          </a:p>
        </p:txBody>
      </p:sp>
      <p:sp>
        <p:nvSpPr>
          <p:cNvPr id="13" name="Text Placeholder 20">
            <a:extLst>
              <a:ext uri="{FF2B5EF4-FFF2-40B4-BE49-F238E27FC236}">
                <a16:creationId xmlns:a16="http://schemas.microsoft.com/office/drawing/2014/main" id="{48F55969-870F-5A45-93C9-5114D9D78C7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Tree>
    <p:extLst>
      <p:ext uri="{BB962C8B-B14F-4D97-AF65-F5344CB8AC3E}">
        <p14:creationId xmlns:p14="http://schemas.microsoft.com/office/powerpoint/2010/main" val="11882316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2 Vertical Images - Red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p:nvPr userDrawn="1"/>
        </p:nvSpPr>
        <p:spPr>
          <a:xfrm>
            <a:off x="15927572" y="0"/>
            <a:ext cx="8458200" cy="13716000"/>
          </a:xfrm>
          <a:prstGeom prst="rect">
            <a:avLst/>
          </a:prstGeom>
          <a:solidFill>
            <a:srgbClr val="DD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6" name="Picture Placeholder 4">
            <a:extLst>
              <a:ext uri="{FF2B5EF4-FFF2-40B4-BE49-F238E27FC236}">
                <a16:creationId xmlns:a16="http://schemas.microsoft.com/office/drawing/2014/main" id="{42BAA363-C4E1-D24C-8BFE-0F189E5EDBD3}"/>
              </a:ext>
            </a:extLst>
          </p:cNvPr>
          <p:cNvSpPr>
            <a:spLocks noGrp="1" noChangeAspect="1"/>
          </p:cNvSpPr>
          <p:nvPr>
            <p:ph type="pic" sz="quarter" idx="19"/>
          </p:nvPr>
        </p:nvSpPr>
        <p:spPr>
          <a:xfrm>
            <a:off x="8459788" y="0"/>
            <a:ext cx="7467148" cy="13716000"/>
          </a:xfrm>
          <a:prstGeom prst="rect">
            <a:avLst/>
          </a:prstGeom>
        </p:spPr>
        <p:txBody>
          <a:bodyPr anchor="ctr"/>
          <a:lstStyle>
            <a:lvl1pPr algn="ctr">
              <a:defRPr/>
            </a:lvl1pPr>
          </a:lstStyle>
          <a:p>
            <a:endParaRPr lang="en-US"/>
          </a:p>
        </p:txBody>
      </p:sp>
      <p:sp>
        <p:nvSpPr>
          <p:cNvPr id="20" name="Text Placeholder 20">
            <a:extLst>
              <a:ext uri="{FF2B5EF4-FFF2-40B4-BE49-F238E27FC236}">
                <a16:creationId xmlns:a16="http://schemas.microsoft.com/office/drawing/2014/main" id="{638FB5B8-8D50-8D47-949A-09DC4C2D761E}"/>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0" name="Picture Placeholder 4">
            <a:extLst>
              <a:ext uri="{FF2B5EF4-FFF2-40B4-BE49-F238E27FC236}">
                <a16:creationId xmlns:a16="http://schemas.microsoft.com/office/drawing/2014/main" id="{2C99CEC6-ABCA-3846-8558-44F9220C0110}"/>
              </a:ext>
            </a:extLst>
          </p:cNvPr>
          <p:cNvSpPr>
            <a:spLocks noGrp="1" noChangeAspect="1"/>
          </p:cNvSpPr>
          <p:nvPr>
            <p:ph type="pic" sz="quarter" idx="17"/>
          </p:nvPr>
        </p:nvSpPr>
        <p:spPr>
          <a:xfrm>
            <a:off x="16276320" y="278100"/>
            <a:ext cx="7762844" cy="13129591"/>
          </a:xfrm>
          <a:prstGeom prst="rect">
            <a:avLst/>
          </a:prstGeom>
        </p:spPr>
        <p:txBody>
          <a:bodyPr anchor="ctr"/>
          <a:lstStyle>
            <a:lvl1pPr algn="ctr">
              <a:defRPr/>
            </a:lvl1pPr>
          </a:lstStyle>
          <a:p>
            <a:endParaRPr lang="en-US" dirty="0"/>
          </a:p>
        </p:txBody>
      </p:sp>
    </p:spTree>
    <p:extLst>
      <p:ext uri="{BB962C8B-B14F-4D97-AF65-F5344CB8AC3E}">
        <p14:creationId xmlns:p14="http://schemas.microsoft.com/office/powerpoint/2010/main" val="1461688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ext + 2 Vertical Images - Charcoal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p:nvPr userDrawn="1"/>
        </p:nvSpPr>
        <p:spPr>
          <a:xfrm>
            <a:off x="15927572" y="0"/>
            <a:ext cx="8458200" cy="13716000"/>
          </a:xfrm>
          <a:prstGeom prst="rect">
            <a:avLst/>
          </a:prstGeom>
          <a:solidFill>
            <a:srgbClr val="45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6" name="Picture Placeholder 4">
            <a:extLst>
              <a:ext uri="{FF2B5EF4-FFF2-40B4-BE49-F238E27FC236}">
                <a16:creationId xmlns:a16="http://schemas.microsoft.com/office/drawing/2014/main" id="{42BAA363-C4E1-D24C-8BFE-0F189E5EDBD3}"/>
              </a:ext>
            </a:extLst>
          </p:cNvPr>
          <p:cNvSpPr>
            <a:spLocks noGrp="1" noChangeAspect="1"/>
          </p:cNvSpPr>
          <p:nvPr>
            <p:ph type="pic" sz="quarter" idx="19"/>
          </p:nvPr>
        </p:nvSpPr>
        <p:spPr>
          <a:xfrm>
            <a:off x="8459788" y="0"/>
            <a:ext cx="7467148" cy="13716000"/>
          </a:xfrm>
          <a:prstGeom prst="rect">
            <a:avLst/>
          </a:prstGeom>
        </p:spPr>
        <p:txBody>
          <a:bodyPr anchor="ctr"/>
          <a:lstStyle>
            <a:lvl1pPr algn="ctr">
              <a:defRPr/>
            </a:lvl1pPr>
          </a:lstStyle>
          <a:p>
            <a:endParaRPr lang="en-US"/>
          </a:p>
        </p:txBody>
      </p:sp>
      <p:sp>
        <p:nvSpPr>
          <p:cNvPr id="20" name="Text Placeholder 20">
            <a:extLst>
              <a:ext uri="{FF2B5EF4-FFF2-40B4-BE49-F238E27FC236}">
                <a16:creationId xmlns:a16="http://schemas.microsoft.com/office/drawing/2014/main" id="{638FB5B8-8D50-8D47-949A-09DC4C2D761E}"/>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0" name="Picture Placeholder 4">
            <a:extLst>
              <a:ext uri="{FF2B5EF4-FFF2-40B4-BE49-F238E27FC236}">
                <a16:creationId xmlns:a16="http://schemas.microsoft.com/office/drawing/2014/main" id="{2C99CEC6-ABCA-3846-8558-44F9220C0110}"/>
              </a:ext>
            </a:extLst>
          </p:cNvPr>
          <p:cNvSpPr>
            <a:spLocks noGrp="1" noChangeAspect="1"/>
          </p:cNvSpPr>
          <p:nvPr>
            <p:ph type="pic" sz="quarter" idx="17"/>
          </p:nvPr>
        </p:nvSpPr>
        <p:spPr>
          <a:xfrm>
            <a:off x="16276320" y="278100"/>
            <a:ext cx="7762844" cy="1312959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30741615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ext + 2 Vertical Images - Mauve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p:nvPr userDrawn="1"/>
        </p:nvSpPr>
        <p:spPr>
          <a:xfrm>
            <a:off x="15927572" y="0"/>
            <a:ext cx="8458200" cy="13716000"/>
          </a:xfrm>
          <a:prstGeom prst="rect">
            <a:avLst/>
          </a:prstGeom>
          <a:solidFill>
            <a:srgbClr val="6A6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6" name="Picture Placeholder 4">
            <a:extLst>
              <a:ext uri="{FF2B5EF4-FFF2-40B4-BE49-F238E27FC236}">
                <a16:creationId xmlns:a16="http://schemas.microsoft.com/office/drawing/2014/main" id="{42BAA363-C4E1-D24C-8BFE-0F189E5EDBD3}"/>
              </a:ext>
            </a:extLst>
          </p:cNvPr>
          <p:cNvSpPr>
            <a:spLocks noGrp="1" noChangeAspect="1"/>
          </p:cNvSpPr>
          <p:nvPr>
            <p:ph type="pic" sz="quarter" idx="19"/>
          </p:nvPr>
        </p:nvSpPr>
        <p:spPr>
          <a:xfrm>
            <a:off x="8459788" y="0"/>
            <a:ext cx="7467148" cy="13716000"/>
          </a:xfrm>
          <a:prstGeom prst="rect">
            <a:avLst/>
          </a:prstGeom>
        </p:spPr>
        <p:txBody>
          <a:bodyPr anchor="ctr"/>
          <a:lstStyle>
            <a:lvl1pPr algn="ctr">
              <a:defRPr/>
            </a:lvl1pPr>
          </a:lstStyle>
          <a:p>
            <a:endParaRPr lang="en-US"/>
          </a:p>
        </p:txBody>
      </p:sp>
      <p:sp>
        <p:nvSpPr>
          <p:cNvPr id="20" name="Text Placeholder 20">
            <a:extLst>
              <a:ext uri="{FF2B5EF4-FFF2-40B4-BE49-F238E27FC236}">
                <a16:creationId xmlns:a16="http://schemas.microsoft.com/office/drawing/2014/main" id="{638FB5B8-8D50-8D47-949A-09DC4C2D761E}"/>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0" name="Picture Placeholder 4">
            <a:extLst>
              <a:ext uri="{FF2B5EF4-FFF2-40B4-BE49-F238E27FC236}">
                <a16:creationId xmlns:a16="http://schemas.microsoft.com/office/drawing/2014/main" id="{2C99CEC6-ABCA-3846-8558-44F9220C0110}"/>
              </a:ext>
            </a:extLst>
          </p:cNvPr>
          <p:cNvSpPr>
            <a:spLocks noGrp="1" noChangeAspect="1"/>
          </p:cNvSpPr>
          <p:nvPr>
            <p:ph type="pic" sz="quarter" idx="17"/>
          </p:nvPr>
        </p:nvSpPr>
        <p:spPr>
          <a:xfrm>
            <a:off x="16276320" y="278100"/>
            <a:ext cx="7762844" cy="1312959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32884904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ext + 2 Vertical Images - Cool  Gray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p:nvPr userDrawn="1"/>
        </p:nvSpPr>
        <p:spPr>
          <a:xfrm>
            <a:off x="15926936" y="0"/>
            <a:ext cx="8458200" cy="13716000"/>
          </a:xfrm>
          <a:prstGeom prst="rect">
            <a:avLst/>
          </a:prstGeom>
          <a:solidFill>
            <a:srgbClr val="9FA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6" name="Picture Placeholder 4">
            <a:extLst>
              <a:ext uri="{FF2B5EF4-FFF2-40B4-BE49-F238E27FC236}">
                <a16:creationId xmlns:a16="http://schemas.microsoft.com/office/drawing/2014/main" id="{42BAA363-C4E1-D24C-8BFE-0F189E5EDBD3}"/>
              </a:ext>
            </a:extLst>
          </p:cNvPr>
          <p:cNvSpPr>
            <a:spLocks noGrp="1" noChangeAspect="1"/>
          </p:cNvSpPr>
          <p:nvPr>
            <p:ph type="pic" sz="quarter" idx="19"/>
          </p:nvPr>
        </p:nvSpPr>
        <p:spPr>
          <a:xfrm>
            <a:off x="8459788" y="0"/>
            <a:ext cx="7467148" cy="13716000"/>
          </a:xfrm>
          <a:prstGeom prst="rect">
            <a:avLst/>
          </a:prstGeom>
        </p:spPr>
        <p:txBody>
          <a:bodyPr anchor="ctr"/>
          <a:lstStyle>
            <a:lvl1pPr algn="ctr">
              <a:defRPr/>
            </a:lvl1pPr>
          </a:lstStyle>
          <a:p>
            <a:endParaRPr lang="en-US"/>
          </a:p>
        </p:txBody>
      </p:sp>
      <p:sp>
        <p:nvSpPr>
          <p:cNvPr id="20" name="Text Placeholder 20">
            <a:extLst>
              <a:ext uri="{FF2B5EF4-FFF2-40B4-BE49-F238E27FC236}">
                <a16:creationId xmlns:a16="http://schemas.microsoft.com/office/drawing/2014/main" id="{638FB5B8-8D50-8D47-949A-09DC4C2D761E}"/>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0" name="Picture Placeholder 4">
            <a:extLst>
              <a:ext uri="{FF2B5EF4-FFF2-40B4-BE49-F238E27FC236}">
                <a16:creationId xmlns:a16="http://schemas.microsoft.com/office/drawing/2014/main" id="{2C99CEC6-ABCA-3846-8558-44F9220C0110}"/>
              </a:ext>
            </a:extLst>
          </p:cNvPr>
          <p:cNvSpPr>
            <a:spLocks noGrp="1" noChangeAspect="1"/>
          </p:cNvSpPr>
          <p:nvPr>
            <p:ph type="pic" sz="quarter" idx="17"/>
          </p:nvPr>
        </p:nvSpPr>
        <p:spPr>
          <a:xfrm>
            <a:off x="16276320" y="278100"/>
            <a:ext cx="7762844" cy="1312959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41223285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ext + 2 Vertical Images - Teal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p:nvPr userDrawn="1"/>
        </p:nvSpPr>
        <p:spPr>
          <a:xfrm>
            <a:off x="15927572" y="0"/>
            <a:ext cx="8458200" cy="13716000"/>
          </a:xfrm>
          <a:prstGeom prst="rect">
            <a:avLst/>
          </a:prstGeom>
          <a:solidFill>
            <a:srgbClr val="7E9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6" name="Picture Placeholder 4">
            <a:extLst>
              <a:ext uri="{FF2B5EF4-FFF2-40B4-BE49-F238E27FC236}">
                <a16:creationId xmlns:a16="http://schemas.microsoft.com/office/drawing/2014/main" id="{42BAA363-C4E1-D24C-8BFE-0F189E5EDBD3}"/>
              </a:ext>
            </a:extLst>
          </p:cNvPr>
          <p:cNvSpPr>
            <a:spLocks noGrp="1" noChangeAspect="1"/>
          </p:cNvSpPr>
          <p:nvPr>
            <p:ph type="pic" sz="quarter" idx="19"/>
          </p:nvPr>
        </p:nvSpPr>
        <p:spPr>
          <a:xfrm>
            <a:off x="8459788" y="0"/>
            <a:ext cx="7467148" cy="13716000"/>
          </a:xfrm>
          <a:prstGeom prst="rect">
            <a:avLst/>
          </a:prstGeom>
        </p:spPr>
        <p:txBody>
          <a:bodyPr anchor="ctr"/>
          <a:lstStyle>
            <a:lvl1pPr algn="ctr">
              <a:defRPr/>
            </a:lvl1pPr>
          </a:lstStyle>
          <a:p>
            <a:endParaRPr lang="en-US"/>
          </a:p>
        </p:txBody>
      </p:sp>
      <p:sp>
        <p:nvSpPr>
          <p:cNvPr id="20" name="Text Placeholder 20">
            <a:extLst>
              <a:ext uri="{FF2B5EF4-FFF2-40B4-BE49-F238E27FC236}">
                <a16:creationId xmlns:a16="http://schemas.microsoft.com/office/drawing/2014/main" id="{638FB5B8-8D50-8D47-949A-09DC4C2D761E}"/>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0" name="Picture Placeholder 4">
            <a:extLst>
              <a:ext uri="{FF2B5EF4-FFF2-40B4-BE49-F238E27FC236}">
                <a16:creationId xmlns:a16="http://schemas.microsoft.com/office/drawing/2014/main" id="{2C99CEC6-ABCA-3846-8558-44F9220C0110}"/>
              </a:ext>
            </a:extLst>
          </p:cNvPr>
          <p:cNvSpPr>
            <a:spLocks noGrp="1" noChangeAspect="1"/>
          </p:cNvSpPr>
          <p:nvPr>
            <p:ph type="pic" sz="quarter" idx="17"/>
          </p:nvPr>
        </p:nvSpPr>
        <p:spPr>
          <a:xfrm>
            <a:off x="16276320" y="278100"/>
            <a:ext cx="7762844" cy="1312959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370957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514166"/>
            <a:ext cx="6720840" cy="589905"/>
          </a:xfrm>
          <a:prstGeom prst="rect">
            <a:avLst/>
          </a:prstGeom>
        </p:spPr>
        <p:txBody>
          <a:bodyPr lIns="0" tIns="0" rIns="0" bIns="0">
            <a:sp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Table of contents</a:t>
            </a:r>
          </a:p>
        </p:txBody>
      </p:sp>
      <p:sp>
        <p:nvSpPr>
          <p:cNvPr id="17" name="Text Placeholder 20">
            <a:extLst>
              <a:ext uri="{FF2B5EF4-FFF2-40B4-BE49-F238E27FC236}">
                <a16:creationId xmlns:a16="http://schemas.microsoft.com/office/drawing/2014/main" id="{CCD953B1-9722-E348-92C7-90B6FC46A0D2}"/>
              </a:ext>
            </a:extLst>
          </p:cNvPr>
          <p:cNvSpPr>
            <a:spLocks noGrp="1"/>
          </p:cNvSpPr>
          <p:nvPr>
            <p:ph type="body" sz="quarter" idx="28" hasCustomPrompt="1"/>
          </p:nvPr>
        </p:nvSpPr>
        <p:spPr>
          <a:xfrm>
            <a:off x="8461312" y="495300"/>
            <a:ext cx="661423" cy="3310906"/>
          </a:xfrm>
        </p:spPr>
        <p:txBody>
          <a:bodyPr lIns="0" tIns="0" rIns="0" bIns="0">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01</a:t>
            </a:r>
            <a:br>
              <a:rPr lang="en-US" dirty="0">
                <a:effectLst/>
              </a:rPr>
            </a:br>
            <a:r>
              <a:rPr lang="en-US" dirty="0">
                <a:effectLst/>
              </a:rPr>
              <a:t>02</a:t>
            </a:r>
            <a:br>
              <a:rPr lang="en-US" dirty="0">
                <a:effectLst/>
              </a:rPr>
            </a:br>
            <a:r>
              <a:rPr lang="en-US" dirty="0">
                <a:effectLst/>
              </a:rPr>
              <a:t>03</a:t>
            </a:r>
            <a:br>
              <a:rPr lang="en-US" dirty="0">
                <a:effectLst/>
              </a:rPr>
            </a:br>
            <a:r>
              <a:rPr lang="en-US" dirty="0">
                <a:effectLst/>
              </a:rPr>
              <a:t>04</a:t>
            </a:r>
            <a:br>
              <a:rPr lang="en-US" dirty="0">
                <a:effectLst/>
              </a:rPr>
            </a:br>
            <a:r>
              <a:rPr lang="en-US" dirty="0">
                <a:effectLst/>
              </a:rPr>
              <a:t>05</a:t>
            </a:r>
            <a:br>
              <a:rPr lang="en-US" dirty="0">
                <a:effectLst/>
              </a:rPr>
            </a:br>
            <a:r>
              <a:rPr lang="en-US" dirty="0">
                <a:effectLst/>
              </a:rPr>
              <a:t>06</a:t>
            </a:r>
            <a:br>
              <a:rPr lang="en-US" dirty="0">
                <a:effectLst/>
              </a:rPr>
            </a:br>
            <a:r>
              <a:rPr lang="en-US" dirty="0">
                <a:effectLst/>
              </a:rPr>
              <a:t>07</a:t>
            </a:r>
            <a:br>
              <a:rPr lang="en-US" dirty="0">
                <a:effectLst/>
              </a:rPr>
            </a:br>
            <a:r>
              <a:rPr lang="en-US" dirty="0">
                <a:effectLst/>
              </a:rPr>
              <a:t>08</a:t>
            </a:r>
            <a:br>
              <a:rPr lang="en-US" dirty="0">
                <a:effectLst/>
              </a:rPr>
            </a:br>
            <a:r>
              <a:rPr lang="en-US" dirty="0">
                <a:effectLst/>
              </a:rPr>
              <a:t>09</a:t>
            </a:r>
            <a:br>
              <a:rPr lang="en-US" dirty="0">
                <a:effectLst/>
              </a:rPr>
            </a:br>
            <a:r>
              <a:rPr lang="en-US" dirty="0">
                <a:effectLst/>
              </a:rPr>
              <a:t>10</a:t>
            </a:r>
          </a:p>
        </p:txBody>
      </p:sp>
      <p:sp>
        <p:nvSpPr>
          <p:cNvPr id="94" name="Text Placeholder 20">
            <a:extLst>
              <a:ext uri="{FF2B5EF4-FFF2-40B4-BE49-F238E27FC236}">
                <a16:creationId xmlns:a16="http://schemas.microsoft.com/office/drawing/2014/main" id="{4D62F019-1F26-CC48-B2D5-564ACA012FB9}"/>
              </a:ext>
            </a:extLst>
          </p:cNvPr>
          <p:cNvSpPr>
            <a:spLocks noGrp="1"/>
          </p:cNvSpPr>
          <p:nvPr>
            <p:ph type="body" sz="quarter" idx="96" hasCustomPrompt="1"/>
          </p:nvPr>
        </p:nvSpPr>
        <p:spPr>
          <a:xfrm>
            <a:off x="9556797" y="514166"/>
            <a:ext cx="2865391" cy="3310906"/>
          </a:xfrm>
        </p:spPr>
        <p:txBody>
          <a:bodyPr wrap="square" lIns="0" tIns="0" rIns="0" bIns="0">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p>
        </p:txBody>
      </p:sp>
      <p:sp>
        <p:nvSpPr>
          <p:cNvPr id="95" name="Text Placeholder 20">
            <a:extLst>
              <a:ext uri="{FF2B5EF4-FFF2-40B4-BE49-F238E27FC236}">
                <a16:creationId xmlns:a16="http://schemas.microsoft.com/office/drawing/2014/main" id="{5F652F0B-F15D-DF49-8B50-2796BF5B703E}"/>
              </a:ext>
            </a:extLst>
          </p:cNvPr>
          <p:cNvSpPr>
            <a:spLocks noGrp="1"/>
          </p:cNvSpPr>
          <p:nvPr>
            <p:ph type="body" sz="quarter" idx="97" hasCustomPrompt="1"/>
          </p:nvPr>
        </p:nvSpPr>
        <p:spPr>
          <a:xfrm>
            <a:off x="13416084" y="495300"/>
            <a:ext cx="661423" cy="3310906"/>
          </a:xfrm>
        </p:spPr>
        <p:txBody>
          <a:bodyPr lIns="0" tIns="0" rIns="0" bIns="0">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01</a:t>
            </a:r>
            <a:br>
              <a:rPr lang="en-US" dirty="0">
                <a:effectLst/>
              </a:rPr>
            </a:br>
            <a:r>
              <a:rPr lang="en-US" dirty="0">
                <a:effectLst/>
              </a:rPr>
              <a:t>02</a:t>
            </a:r>
            <a:br>
              <a:rPr lang="en-US" dirty="0">
                <a:effectLst/>
              </a:rPr>
            </a:br>
            <a:r>
              <a:rPr lang="en-US" dirty="0">
                <a:effectLst/>
              </a:rPr>
              <a:t>03</a:t>
            </a:r>
            <a:br>
              <a:rPr lang="en-US" dirty="0">
                <a:effectLst/>
              </a:rPr>
            </a:br>
            <a:r>
              <a:rPr lang="en-US" dirty="0">
                <a:effectLst/>
              </a:rPr>
              <a:t>04</a:t>
            </a:r>
            <a:br>
              <a:rPr lang="en-US" dirty="0">
                <a:effectLst/>
              </a:rPr>
            </a:br>
            <a:r>
              <a:rPr lang="en-US" dirty="0">
                <a:effectLst/>
              </a:rPr>
              <a:t>05</a:t>
            </a:r>
            <a:br>
              <a:rPr lang="en-US" dirty="0">
                <a:effectLst/>
              </a:rPr>
            </a:br>
            <a:r>
              <a:rPr lang="en-US" dirty="0">
                <a:effectLst/>
              </a:rPr>
              <a:t>06</a:t>
            </a:r>
            <a:br>
              <a:rPr lang="en-US" dirty="0">
                <a:effectLst/>
              </a:rPr>
            </a:br>
            <a:r>
              <a:rPr lang="en-US" dirty="0">
                <a:effectLst/>
              </a:rPr>
              <a:t>07</a:t>
            </a:r>
            <a:br>
              <a:rPr lang="en-US" dirty="0">
                <a:effectLst/>
              </a:rPr>
            </a:br>
            <a:r>
              <a:rPr lang="en-US" dirty="0">
                <a:effectLst/>
              </a:rPr>
              <a:t>08</a:t>
            </a:r>
            <a:br>
              <a:rPr lang="en-US" dirty="0">
                <a:effectLst/>
              </a:rPr>
            </a:br>
            <a:r>
              <a:rPr lang="en-US" dirty="0">
                <a:effectLst/>
              </a:rPr>
              <a:t>09</a:t>
            </a:r>
            <a:br>
              <a:rPr lang="en-US" dirty="0">
                <a:effectLst/>
              </a:rPr>
            </a:br>
            <a:r>
              <a:rPr lang="en-US" dirty="0">
                <a:effectLst/>
              </a:rPr>
              <a:t>10</a:t>
            </a:r>
          </a:p>
        </p:txBody>
      </p:sp>
      <p:sp>
        <p:nvSpPr>
          <p:cNvPr id="101" name="Text Placeholder 20">
            <a:extLst>
              <a:ext uri="{FF2B5EF4-FFF2-40B4-BE49-F238E27FC236}">
                <a16:creationId xmlns:a16="http://schemas.microsoft.com/office/drawing/2014/main" id="{BD400D0F-7E52-DF46-9396-0B3C22B81F0E}"/>
              </a:ext>
            </a:extLst>
          </p:cNvPr>
          <p:cNvSpPr>
            <a:spLocks noGrp="1"/>
          </p:cNvSpPr>
          <p:nvPr>
            <p:ph type="body" sz="quarter" idx="98" hasCustomPrompt="1"/>
          </p:nvPr>
        </p:nvSpPr>
        <p:spPr>
          <a:xfrm>
            <a:off x="14511569" y="514166"/>
            <a:ext cx="2865391" cy="3310906"/>
          </a:xfrm>
        </p:spPr>
        <p:txBody>
          <a:bodyPr wrap="square" lIns="0" tIns="0" rIns="0" bIns="0">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p>
        </p:txBody>
      </p:sp>
      <p:sp>
        <p:nvSpPr>
          <p:cNvPr id="102" name="Text Placeholder 20">
            <a:extLst>
              <a:ext uri="{FF2B5EF4-FFF2-40B4-BE49-F238E27FC236}">
                <a16:creationId xmlns:a16="http://schemas.microsoft.com/office/drawing/2014/main" id="{BC6F1A45-F230-AF49-92ED-2682EF0E4FF8}"/>
              </a:ext>
            </a:extLst>
          </p:cNvPr>
          <p:cNvSpPr>
            <a:spLocks noGrp="1"/>
          </p:cNvSpPr>
          <p:nvPr>
            <p:ph type="body" sz="quarter" idx="99" hasCustomPrompt="1"/>
          </p:nvPr>
        </p:nvSpPr>
        <p:spPr>
          <a:xfrm>
            <a:off x="18392121" y="495300"/>
            <a:ext cx="661423" cy="3310906"/>
          </a:xfrm>
        </p:spPr>
        <p:txBody>
          <a:bodyPr lIns="0" tIns="0" rIns="0" bIns="0">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01</a:t>
            </a:r>
            <a:br>
              <a:rPr lang="en-US" dirty="0">
                <a:effectLst/>
              </a:rPr>
            </a:br>
            <a:r>
              <a:rPr lang="en-US" dirty="0">
                <a:effectLst/>
              </a:rPr>
              <a:t>02</a:t>
            </a:r>
            <a:br>
              <a:rPr lang="en-US" dirty="0">
                <a:effectLst/>
              </a:rPr>
            </a:br>
            <a:r>
              <a:rPr lang="en-US" dirty="0">
                <a:effectLst/>
              </a:rPr>
              <a:t>03</a:t>
            </a:r>
            <a:br>
              <a:rPr lang="en-US" dirty="0">
                <a:effectLst/>
              </a:rPr>
            </a:br>
            <a:r>
              <a:rPr lang="en-US" dirty="0">
                <a:effectLst/>
              </a:rPr>
              <a:t>04</a:t>
            </a:r>
            <a:br>
              <a:rPr lang="en-US" dirty="0">
                <a:effectLst/>
              </a:rPr>
            </a:br>
            <a:r>
              <a:rPr lang="en-US" dirty="0">
                <a:effectLst/>
              </a:rPr>
              <a:t>05</a:t>
            </a:r>
            <a:br>
              <a:rPr lang="en-US" dirty="0">
                <a:effectLst/>
              </a:rPr>
            </a:br>
            <a:r>
              <a:rPr lang="en-US" dirty="0">
                <a:effectLst/>
              </a:rPr>
              <a:t>06</a:t>
            </a:r>
            <a:br>
              <a:rPr lang="en-US" dirty="0">
                <a:effectLst/>
              </a:rPr>
            </a:br>
            <a:r>
              <a:rPr lang="en-US" dirty="0">
                <a:effectLst/>
              </a:rPr>
              <a:t>07</a:t>
            </a:r>
            <a:br>
              <a:rPr lang="en-US" dirty="0">
                <a:effectLst/>
              </a:rPr>
            </a:br>
            <a:r>
              <a:rPr lang="en-US" dirty="0">
                <a:effectLst/>
              </a:rPr>
              <a:t>08</a:t>
            </a:r>
            <a:br>
              <a:rPr lang="en-US" dirty="0">
                <a:effectLst/>
              </a:rPr>
            </a:br>
            <a:r>
              <a:rPr lang="en-US" dirty="0">
                <a:effectLst/>
              </a:rPr>
              <a:t>09</a:t>
            </a:r>
            <a:br>
              <a:rPr lang="en-US" dirty="0">
                <a:effectLst/>
              </a:rPr>
            </a:br>
            <a:r>
              <a:rPr lang="en-US" dirty="0">
                <a:effectLst/>
              </a:rPr>
              <a:t>10</a:t>
            </a:r>
          </a:p>
        </p:txBody>
      </p:sp>
      <p:sp>
        <p:nvSpPr>
          <p:cNvPr id="108" name="Text Placeholder 20">
            <a:extLst>
              <a:ext uri="{FF2B5EF4-FFF2-40B4-BE49-F238E27FC236}">
                <a16:creationId xmlns:a16="http://schemas.microsoft.com/office/drawing/2014/main" id="{D25C2AC6-8D06-3247-A0B2-2F9F0F95C183}"/>
              </a:ext>
            </a:extLst>
          </p:cNvPr>
          <p:cNvSpPr>
            <a:spLocks noGrp="1"/>
          </p:cNvSpPr>
          <p:nvPr>
            <p:ph type="body" sz="quarter" idx="100" hasCustomPrompt="1"/>
          </p:nvPr>
        </p:nvSpPr>
        <p:spPr>
          <a:xfrm>
            <a:off x="19487606" y="514166"/>
            <a:ext cx="2916782" cy="3310906"/>
          </a:xfrm>
        </p:spPr>
        <p:txBody>
          <a:bodyPr wrap="square" lIns="0" tIns="0" rIns="0" bIns="0">
            <a:sp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br>
              <a:rPr lang="en-US" dirty="0">
                <a:effectLst/>
              </a:rPr>
            </a:br>
            <a:r>
              <a:rPr lang="en-US" dirty="0">
                <a:effectLst/>
              </a:rPr>
              <a:t>Lorem Ipsum</a:t>
            </a:r>
          </a:p>
        </p:txBody>
      </p:sp>
      <p:sp>
        <p:nvSpPr>
          <p:cNvPr id="12" name="Text Placeholder 2">
            <a:extLst>
              <a:ext uri="{FF2B5EF4-FFF2-40B4-BE49-F238E27FC236}">
                <a16:creationId xmlns:a16="http://schemas.microsoft.com/office/drawing/2014/main" id="{724F5660-A3E9-CA44-85EB-BA07B7D2DF65}"/>
              </a:ext>
            </a:extLst>
          </p:cNvPr>
          <p:cNvSpPr txBox="1">
            <a:spLocks/>
          </p:cNvSpPr>
          <p:nvPr userDrawn="1"/>
        </p:nvSpPr>
        <p:spPr>
          <a:xfrm>
            <a:off x="5576888" y="12207111"/>
            <a:ext cx="2884424" cy="495300"/>
          </a:xfrm>
          <a:prstGeom prst="rect">
            <a:avLst/>
          </a:prstGeom>
        </p:spPr>
        <p:txBody>
          <a:bodyPr lIns="0" tIns="0" rIns="0" bIns="0" numCol="1" anchor="ctr">
            <a:normAutofit/>
          </a:bodyPr>
          <a:lstStyle>
            <a:lvl1pPr marL="17463" indent="0" algn="l" defTabSz="1828800" rtl="0" eaLnBrk="1" latinLnBrk="0" hangingPunct="1">
              <a:lnSpc>
                <a:spcPts val="1000"/>
              </a:lnSpc>
              <a:spcBef>
                <a:spcPts val="2000"/>
              </a:spcBef>
              <a:buFont typeface="Arial" panose="020B0604020202020204" pitchFamily="34" charset="0"/>
              <a:buNone/>
              <a:tabLst/>
              <a:defRPr sz="8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B4464508-A26A-B112-7FF1-B22A94A375CE}"/>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398381896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ext + 2 Vertical Images - Orange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p:nvPr userDrawn="1"/>
        </p:nvSpPr>
        <p:spPr>
          <a:xfrm>
            <a:off x="15927572" y="0"/>
            <a:ext cx="8613648" cy="13716000"/>
          </a:xfrm>
          <a:prstGeom prst="rect">
            <a:avLst/>
          </a:prstGeom>
          <a:solidFill>
            <a:srgbClr val="FF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6" name="Picture Placeholder 4">
            <a:extLst>
              <a:ext uri="{FF2B5EF4-FFF2-40B4-BE49-F238E27FC236}">
                <a16:creationId xmlns:a16="http://schemas.microsoft.com/office/drawing/2014/main" id="{42BAA363-C4E1-D24C-8BFE-0F189E5EDBD3}"/>
              </a:ext>
            </a:extLst>
          </p:cNvPr>
          <p:cNvSpPr>
            <a:spLocks noGrp="1" noChangeAspect="1"/>
          </p:cNvSpPr>
          <p:nvPr>
            <p:ph type="pic" sz="quarter" idx="19"/>
          </p:nvPr>
        </p:nvSpPr>
        <p:spPr>
          <a:xfrm>
            <a:off x="8459788" y="0"/>
            <a:ext cx="7467148" cy="13716000"/>
          </a:xfrm>
          <a:prstGeom prst="rect">
            <a:avLst/>
          </a:prstGeom>
        </p:spPr>
        <p:txBody>
          <a:bodyPr anchor="ctr"/>
          <a:lstStyle>
            <a:lvl1pPr algn="ctr">
              <a:defRPr/>
            </a:lvl1pPr>
          </a:lstStyle>
          <a:p>
            <a:endParaRPr lang="en-US"/>
          </a:p>
        </p:txBody>
      </p:sp>
      <p:sp>
        <p:nvSpPr>
          <p:cNvPr id="20" name="Text Placeholder 20">
            <a:extLst>
              <a:ext uri="{FF2B5EF4-FFF2-40B4-BE49-F238E27FC236}">
                <a16:creationId xmlns:a16="http://schemas.microsoft.com/office/drawing/2014/main" id="{638FB5B8-8D50-8D47-949A-09DC4C2D761E}"/>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0" name="Picture Placeholder 4">
            <a:extLst>
              <a:ext uri="{FF2B5EF4-FFF2-40B4-BE49-F238E27FC236}">
                <a16:creationId xmlns:a16="http://schemas.microsoft.com/office/drawing/2014/main" id="{2C99CEC6-ABCA-3846-8558-44F9220C0110}"/>
              </a:ext>
            </a:extLst>
          </p:cNvPr>
          <p:cNvSpPr>
            <a:spLocks noGrp="1" noChangeAspect="1"/>
          </p:cNvSpPr>
          <p:nvPr>
            <p:ph type="pic" sz="quarter" idx="17"/>
          </p:nvPr>
        </p:nvSpPr>
        <p:spPr>
          <a:xfrm>
            <a:off x="16276320" y="278100"/>
            <a:ext cx="7762844" cy="1312959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3778959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2 Vertical Images - Pink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p:nvPr userDrawn="1"/>
        </p:nvSpPr>
        <p:spPr>
          <a:xfrm>
            <a:off x="15927572" y="0"/>
            <a:ext cx="8458200" cy="13716000"/>
          </a:xfrm>
          <a:prstGeom prst="rect">
            <a:avLst/>
          </a:prstGeom>
          <a:solidFill>
            <a:srgbClr val="EE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5" name="Picture Placeholder 4">
            <a:extLst>
              <a:ext uri="{FF2B5EF4-FFF2-40B4-BE49-F238E27FC236}">
                <a16:creationId xmlns:a16="http://schemas.microsoft.com/office/drawing/2014/main" id="{5BCE78D9-58C7-084B-AB25-6F3612E4FAC2}"/>
              </a:ext>
            </a:extLst>
          </p:cNvPr>
          <p:cNvSpPr>
            <a:spLocks noGrp="1"/>
          </p:cNvSpPr>
          <p:nvPr>
            <p:ph type="pic" sz="quarter" idx="19"/>
          </p:nvPr>
        </p:nvSpPr>
        <p:spPr>
          <a:xfrm>
            <a:off x="8459788" y="0"/>
            <a:ext cx="7467148" cy="13716000"/>
          </a:xfrm>
          <a:prstGeom prst="rect">
            <a:avLst/>
          </a:prstGeom>
        </p:spPr>
        <p:txBody>
          <a:bodyPr anchor="ctr"/>
          <a:lstStyle>
            <a:lvl1pPr algn="ctr">
              <a:defRPr/>
            </a:lvl1pPr>
          </a:lstStyle>
          <a:p>
            <a:endParaRPr lang="en-US"/>
          </a:p>
        </p:txBody>
      </p:sp>
      <p:sp>
        <p:nvSpPr>
          <p:cNvPr id="16" name="Text Placeholder 20">
            <a:extLst>
              <a:ext uri="{FF2B5EF4-FFF2-40B4-BE49-F238E27FC236}">
                <a16:creationId xmlns:a16="http://schemas.microsoft.com/office/drawing/2014/main" id="{62CF7D68-59E2-054D-83E1-D45BF2DE589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1" name="Picture Placeholder 4">
            <a:extLst>
              <a:ext uri="{FF2B5EF4-FFF2-40B4-BE49-F238E27FC236}">
                <a16:creationId xmlns:a16="http://schemas.microsoft.com/office/drawing/2014/main" id="{02072A31-3A9E-0648-AB76-CE51180512B3}"/>
              </a:ext>
            </a:extLst>
          </p:cNvPr>
          <p:cNvSpPr>
            <a:spLocks noGrp="1"/>
          </p:cNvSpPr>
          <p:nvPr>
            <p:ph type="pic" sz="quarter" idx="17"/>
          </p:nvPr>
        </p:nvSpPr>
        <p:spPr>
          <a:xfrm>
            <a:off x="16275250" y="278100"/>
            <a:ext cx="7762844" cy="1312959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1738426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ext + 2 Vertical Images - Sand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p:nvPr userDrawn="1"/>
        </p:nvSpPr>
        <p:spPr>
          <a:xfrm>
            <a:off x="15928848" y="0"/>
            <a:ext cx="8458200" cy="13716000"/>
          </a:xfrm>
          <a:prstGeom prst="rect">
            <a:avLst/>
          </a:prstGeom>
          <a:solidFill>
            <a:srgbClr val="B99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5" name="Picture Placeholder 4">
            <a:extLst>
              <a:ext uri="{FF2B5EF4-FFF2-40B4-BE49-F238E27FC236}">
                <a16:creationId xmlns:a16="http://schemas.microsoft.com/office/drawing/2014/main" id="{5BCE78D9-58C7-084B-AB25-6F3612E4FAC2}"/>
              </a:ext>
            </a:extLst>
          </p:cNvPr>
          <p:cNvSpPr>
            <a:spLocks noGrp="1" noChangeAspect="1"/>
          </p:cNvSpPr>
          <p:nvPr>
            <p:ph type="pic" sz="quarter" idx="19"/>
          </p:nvPr>
        </p:nvSpPr>
        <p:spPr>
          <a:xfrm>
            <a:off x="8459788" y="0"/>
            <a:ext cx="7467148" cy="13716000"/>
          </a:xfrm>
          <a:prstGeom prst="rect">
            <a:avLst/>
          </a:prstGeom>
        </p:spPr>
        <p:txBody>
          <a:bodyPr anchor="ctr"/>
          <a:lstStyle>
            <a:lvl1pPr algn="ctr">
              <a:defRPr/>
            </a:lvl1pPr>
          </a:lstStyle>
          <a:p>
            <a:endParaRPr lang="en-US"/>
          </a:p>
        </p:txBody>
      </p:sp>
      <p:sp>
        <p:nvSpPr>
          <p:cNvPr id="16" name="Text Placeholder 20">
            <a:extLst>
              <a:ext uri="{FF2B5EF4-FFF2-40B4-BE49-F238E27FC236}">
                <a16:creationId xmlns:a16="http://schemas.microsoft.com/office/drawing/2014/main" id="{62CF7D68-59E2-054D-83E1-D45BF2DE589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1" name="Picture Placeholder 4">
            <a:extLst>
              <a:ext uri="{FF2B5EF4-FFF2-40B4-BE49-F238E27FC236}">
                <a16:creationId xmlns:a16="http://schemas.microsoft.com/office/drawing/2014/main" id="{02072A31-3A9E-0648-AB76-CE51180512B3}"/>
              </a:ext>
            </a:extLst>
          </p:cNvPr>
          <p:cNvSpPr>
            <a:spLocks noGrp="1" noChangeAspect="1"/>
          </p:cNvSpPr>
          <p:nvPr>
            <p:ph type="pic" sz="quarter" idx="17"/>
          </p:nvPr>
        </p:nvSpPr>
        <p:spPr>
          <a:xfrm>
            <a:off x="16276320" y="278100"/>
            <a:ext cx="7762844" cy="1312959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7518074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ext + 2 Vertical Images - Concrete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a:spLocks noChangeAspect="1"/>
          </p:cNvSpPr>
          <p:nvPr userDrawn="1"/>
        </p:nvSpPr>
        <p:spPr>
          <a:xfrm>
            <a:off x="15926937" y="0"/>
            <a:ext cx="8466155" cy="13716000"/>
          </a:xfrm>
          <a:prstGeom prst="rect">
            <a:avLst/>
          </a:prstGeom>
          <a:solidFill>
            <a:srgbClr val="9E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5" name="Picture Placeholder 4">
            <a:extLst>
              <a:ext uri="{FF2B5EF4-FFF2-40B4-BE49-F238E27FC236}">
                <a16:creationId xmlns:a16="http://schemas.microsoft.com/office/drawing/2014/main" id="{5BCE78D9-58C7-084B-AB25-6F3612E4FAC2}"/>
              </a:ext>
            </a:extLst>
          </p:cNvPr>
          <p:cNvSpPr>
            <a:spLocks noGrp="1" noChangeAspect="1"/>
          </p:cNvSpPr>
          <p:nvPr>
            <p:ph type="pic" sz="quarter" idx="19"/>
          </p:nvPr>
        </p:nvSpPr>
        <p:spPr>
          <a:xfrm>
            <a:off x="8459788" y="0"/>
            <a:ext cx="7467148" cy="13716000"/>
          </a:xfrm>
          <a:prstGeom prst="rect">
            <a:avLst/>
          </a:prstGeom>
        </p:spPr>
        <p:txBody>
          <a:bodyPr anchor="ctr"/>
          <a:lstStyle>
            <a:lvl1pPr algn="ctr">
              <a:defRPr/>
            </a:lvl1pPr>
          </a:lstStyle>
          <a:p>
            <a:endParaRPr lang="en-US"/>
          </a:p>
        </p:txBody>
      </p:sp>
      <p:sp>
        <p:nvSpPr>
          <p:cNvPr id="16" name="Text Placeholder 20">
            <a:extLst>
              <a:ext uri="{FF2B5EF4-FFF2-40B4-BE49-F238E27FC236}">
                <a16:creationId xmlns:a16="http://schemas.microsoft.com/office/drawing/2014/main" id="{62CF7D68-59E2-054D-83E1-D45BF2DE589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1" name="Picture Placeholder 4">
            <a:extLst>
              <a:ext uri="{FF2B5EF4-FFF2-40B4-BE49-F238E27FC236}">
                <a16:creationId xmlns:a16="http://schemas.microsoft.com/office/drawing/2014/main" id="{02072A31-3A9E-0648-AB76-CE51180512B3}"/>
              </a:ext>
            </a:extLst>
          </p:cNvPr>
          <p:cNvSpPr>
            <a:spLocks noGrp="1"/>
          </p:cNvSpPr>
          <p:nvPr>
            <p:ph type="pic" sz="quarter" idx="17"/>
          </p:nvPr>
        </p:nvSpPr>
        <p:spPr>
          <a:xfrm>
            <a:off x="16276320" y="278100"/>
            <a:ext cx="7762844" cy="1312959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1562667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 2 Vertical Images - Neon Frame">
    <p:bg>
      <p:bgPr>
        <a:solidFill>
          <a:srgbClr val="F3F1E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64909-883F-9F4F-A7D3-8941C27333B5}"/>
              </a:ext>
            </a:extLst>
          </p:cNvPr>
          <p:cNvSpPr/>
          <p:nvPr userDrawn="1"/>
        </p:nvSpPr>
        <p:spPr>
          <a:xfrm>
            <a:off x="15927571" y="0"/>
            <a:ext cx="8458200" cy="13716000"/>
          </a:xfrm>
          <a:prstGeom prst="rect">
            <a:avLst/>
          </a:prstGeom>
          <a:solidFill>
            <a:srgbClr val="CD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4" name="Text Placeholder 24">
            <a:extLst>
              <a:ext uri="{FF2B5EF4-FFF2-40B4-BE49-F238E27FC236}">
                <a16:creationId xmlns:a16="http://schemas.microsoft.com/office/drawing/2014/main" id="{FD772D96-0477-8740-B666-A83A6B336C38}"/>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3" name="Picture Placeholder 4">
            <a:extLst>
              <a:ext uri="{FF2B5EF4-FFF2-40B4-BE49-F238E27FC236}">
                <a16:creationId xmlns:a16="http://schemas.microsoft.com/office/drawing/2014/main" id="{26B96A1E-5BC6-E148-B369-8FD575629097}"/>
              </a:ext>
            </a:extLst>
          </p:cNvPr>
          <p:cNvSpPr>
            <a:spLocks noGrp="1" noChangeAspect="1"/>
          </p:cNvSpPr>
          <p:nvPr>
            <p:ph type="pic" sz="quarter" idx="19"/>
          </p:nvPr>
        </p:nvSpPr>
        <p:spPr>
          <a:xfrm>
            <a:off x="8459788" y="0"/>
            <a:ext cx="7467148" cy="13716000"/>
          </a:xfrm>
          <a:prstGeom prst="rect">
            <a:avLst/>
          </a:prstGeom>
        </p:spPr>
        <p:txBody>
          <a:bodyPr anchor="ctr"/>
          <a:lstStyle>
            <a:lvl1pPr algn="ctr">
              <a:defRPr/>
            </a:lvl1pPr>
          </a:lstStyle>
          <a:p>
            <a:endParaRPr lang="en-US"/>
          </a:p>
        </p:txBody>
      </p:sp>
      <p:sp>
        <p:nvSpPr>
          <p:cNvPr id="15" name="Text Placeholder 20">
            <a:extLst>
              <a:ext uri="{FF2B5EF4-FFF2-40B4-BE49-F238E27FC236}">
                <a16:creationId xmlns:a16="http://schemas.microsoft.com/office/drawing/2014/main" id="{5BDC298F-070C-2544-BD15-A4774FACB0D6}"/>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11" name="Picture Placeholder 4">
            <a:extLst>
              <a:ext uri="{FF2B5EF4-FFF2-40B4-BE49-F238E27FC236}">
                <a16:creationId xmlns:a16="http://schemas.microsoft.com/office/drawing/2014/main" id="{9E54F323-9651-E244-8B2D-B2D1C426E9BB}"/>
              </a:ext>
            </a:extLst>
          </p:cNvPr>
          <p:cNvSpPr>
            <a:spLocks noGrp="1" noChangeAspect="1"/>
          </p:cNvSpPr>
          <p:nvPr>
            <p:ph type="pic" sz="quarter" idx="17"/>
          </p:nvPr>
        </p:nvSpPr>
        <p:spPr>
          <a:xfrm>
            <a:off x="16276320" y="278100"/>
            <a:ext cx="7762844" cy="13129591"/>
          </a:xfrm>
          <a:prstGeom prst="rect">
            <a:avLst/>
          </a:prstGeom>
        </p:spPr>
        <p:txBody>
          <a:bodyPr anchor="ctr"/>
          <a:lstStyle>
            <a:lvl1pPr algn="ctr">
              <a:defRPr/>
            </a:lvl1pPr>
          </a:lstStyle>
          <a:p>
            <a:endParaRPr lang="en-US"/>
          </a:p>
        </p:txBody>
      </p:sp>
    </p:spTree>
    <p:extLst>
      <p:ext uri="{BB962C8B-B14F-4D97-AF65-F5344CB8AC3E}">
        <p14:creationId xmlns:p14="http://schemas.microsoft.com/office/powerpoint/2010/main" val="7300695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 4 Image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rm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2" name="Picture Placeholder 4">
            <a:extLst>
              <a:ext uri="{FF2B5EF4-FFF2-40B4-BE49-F238E27FC236}">
                <a16:creationId xmlns:a16="http://schemas.microsoft.com/office/drawing/2014/main" id="{7FC2CDD6-A775-7542-9A6B-B1577A5364CE}"/>
              </a:ext>
            </a:extLst>
          </p:cNvPr>
          <p:cNvSpPr>
            <a:spLocks noGrp="1" noChangeAspect="1"/>
          </p:cNvSpPr>
          <p:nvPr>
            <p:ph type="pic" sz="quarter" idx="19"/>
          </p:nvPr>
        </p:nvSpPr>
        <p:spPr>
          <a:xfrm>
            <a:off x="8459790" y="278099"/>
            <a:ext cx="7655776" cy="6425745"/>
          </a:xfrm>
          <a:prstGeom prst="rect">
            <a:avLst/>
          </a:prstGeom>
        </p:spPr>
        <p:txBody>
          <a:bodyPr/>
          <a:lstStyle/>
          <a:p>
            <a:endParaRPr lang="en-US"/>
          </a:p>
        </p:txBody>
      </p:sp>
      <p:sp>
        <p:nvSpPr>
          <p:cNvPr id="13" name="Picture Placeholder 4">
            <a:extLst>
              <a:ext uri="{FF2B5EF4-FFF2-40B4-BE49-F238E27FC236}">
                <a16:creationId xmlns:a16="http://schemas.microsoft.com/office/drawing/2014/main" id="{1E31CA6E-B9FB-4F42-ADE5-F5CAB850E8DE}"/>
              </a:ext>
            </a:extLst>
          </p:cNvPr>
          <p:cNvSpPr>
            <a:spLocks noGrp="1" noChangeAspect="1"/>
          </p:cNvSpPr>
          <p:nvPr>
            <p:ph type="pic" sz="quarter" idx="21"/>
          </p:nvPr>
        </p:nvSpPr>
        <p:spPr>
          <a:xfrm>
            <a:off x="8459789" y="7012154"/>
            <a:ext cx="7665995" cy="6395535"/>
          </a:xfrm>
          <a:prstGeom prst="rect">
            <a:avLst/>
          </a:prstGeom>
        </p:spPr>
        <p:txBody>
          <a:bodyPr/>
          <a:lstStyle/>
          <a:p>
            <a:endParaRPr lang="en-US"/>
          </a:p>
        </p:txBody>
      </p:sp>
      <p:sp>
        <p:nvSpPr>
          <p:cNvPr id="14" name="Picture Placeholder 4">
            <a:extLst>
              <a:ext uri="{FF2B5EF4-FFF2-40B4-BE49-F238E27FC236}">
                <a16:creationId xmlns:a16="http://schemas.microsoft.com/office/drawing/2014/main" id="{C8C713EB-69B2-2046-80C7-85439D2621B6}"/>
              </a:ext>
            </a:extLst>
          </p:cNvPr>
          <p:cNvSpPr>
            <a:spLocks noGrp="1" noChangeAspect="1"/>
          </p:cNvSpPr>
          <p:nvPr>
            <p:ph type="pic" sz="quarter" idx="20"/>
          </p:nvPr>
        </p:nvSpPr>
        <p:spPr>
          <a:xfrm>
            <a:off x="16448170" y="278099"/>
            <a:ext cx="7632617" cy="6425746"/>
          </a:xfrm>
          <a:prstGeom prst="rect">
            <a:avLst/>
          </a:prstGeom>
        </p:spPr>
        <p:txBody>
          <a:bodyPr/>
          <a:lstStyle/>
          <a:p>
            <a:endParaRPr lang="en-US"/>
          </a:p>
        </p:txBody>
      </p:sp>
      <p:sp>
        <p:nvSpPr>
          <p:cNvPr id="15" name="Picture Placeholder 4">
            <a:extLst>
              <a:ext uri="{FF2B5EF4-FFF2-40B4-BE49-F238E27FC236}">
                <a16:creationId xmlns:a16="http://schemas.microsoft.com/office/drawing/2014/main" id="{2A12E573-8D54-304B-81C0-29816BED746E}"/>
              </a:ext>
            </a:extLst>
          </p:cNvPr>
          <p:cNvSpPr>
            <a:spLocks noGrp="1" noChangeAspect="1"/>
          </p:cNvSpPr>
          <p:nvPr>
            <p:ph type="pic" sz="quarter" idx="26"/>
          </p:nvPr>
        </p:nvSpPr>
        <p:spPr>
          <a:xfrm>
            <a:off x="16422687" y="7012154"/>
            <a:ext cx="7632617" cy="6395535"/>
          </a:xfrm>
          <a:prstGeom prst="rect">
            <a:avLst/>
          </a:prstGeom>
        </p:spPr>
        <p:txBody>
          <a:bodyPr/>
          <a:lstStyle/>
          <a:p>
            <a:endParaRPr lang="en-US"/>
          </a:p>
        </p:txBody>
      </p:sp>
      <p:sp>
        <p:nvSpPr>
          <p:cNvPr id="17" name="Text Placeholder 24">
            <a:extLst>
              <a:ext uri="{FF2B5EF4-FFF2-40B4-BE49-F238E27FC236}">
                <a16:creationId xmlns:a16="http://schemas.microsoft.com/office/drawing/2014/main" id="{A1A84E17-FD70-8B46-831A-8DBFC4F50CD7}"/>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4" name="Text Placeholder 20">
            <a:extLst>
              <a:ext uri="{FF2B5EF4-FFF2-40B4-BE49-F238E27FC236}">
                <a16:creationId xmlns:a16="http://schemas.microsoft.com/office/drawing/2014/main" id="{B24B91DB-6A12-694C-8F4F-8D448081A870}"/>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Tree>
    <p:extLst>
      <p:ext uri="{BB962C8B-B14F-4D97-AF65-F5344CB8AC3E}">
        <p14:creationId xmlns:p14="http://schemas.microsoft.com/office/powerpoint/2010/main" val="17572481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 6 Images - Vertical">
    <p:bg>
      <p:bgPr>
        <a:solidFill>
          <a:srgbClr val="F3F1E3"/>
        </a:solidFill>
        <a:effectLst/>
      </p:bgPr>
    </p:bg>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0D46D474-1CAD-6042-8075-02DE168E63C4}"/>
              </a:ext>
            </a:extLst>
          </p:cNvPr>
          <p:cNvSpPr>
            <a:spLocks noGrp="1" noChangeAspect="1"/>
          </p:cNvSpPr>
          <p:nvPr>
            <p:ph type="pic" sz="quarter" idx="28"/>
          </p:nvPr>
        </p:nvSpPr>
        <p:spPr>
          <a:xfrm>
            <a:off x="13808118" y="278097"/>
            <a:ext cx="4982152" cy="6424625"/>
          </a:xfrm>
          <a:prstGeom prst="rect">
            <a:avLst/>
          </a:prstGeom>
        </p:spPr>
        <p:txBody>
          <a:bodyPr/>
          <a:lstStyle/>
          <a:p>
            <a:endParaRPr lang="en-US"/>
          </a:p>
        </p:txBody>
      </p:sp>
      <p:sp>
        <p:nvSpPr>
          <p:cNvPr id="28" name="Picture Placeholder 4">
            <a:extLst>
              <a:ext uri="{FF2B5EF4-FFF2-40B4-BE49-F238E27FC236}">
                <a16:creationId xmlns:a16="http://schemas.microsoft.com/office/drawing/2014/main" id="{098D64D0-C86E-9C47-A9C1-F4E54972B7CE}"/>
              </a:ext>
            </a:extLst>
          </p:cNvPr>
          <p:cNvSpPr>
            <a:spLocks noGrp="1" noChangeAspect="1"/>
          </p:cNvSpPr>
          <p:nvPr>
            <p:ph type="pic" sz="quarter" idx="29"/>
          </p:nvPr>
        </p:nvSpPr>
        <p:spPr>
          <a:xfrm>
            <a:off x="19083826" y="278099"/>
            <a:ext cx="4964812" cy="6424625"/>
          </a:xfrm>
          <a:prstGeom prst="rect">
            <a:avLst/>
          </a:prstGeom>
        </p:spPr>
        <p:txBody>
          <a:bodyPr/>
          <a:lstStyle/>
          <a:p>
            <a:endParaRPr lang="en-US"/>
          </a:p>
        </p:txBody>
      </p:sp>
      <p:sp>
        <p:nvSpPr>
          <p:cNvPr id="29" name="Picture Placeholder 4">
            <a:extLst>
              <a:ext uri="{FF2B5EF4-FFF2-40B4-BE49-F238E27FC236}">
                <a16:creationId xmlns:a16="http://schemas.microsoft.com/office/drawing/2014/main" id="{19D38B43-8311-814B-8C69-0B684C0A6E39}"/>
              </a:ext>
            </a:extLst>
          </p:cNvPr>
          <p:cNvSpPr>
            <a:spLocks noGrp="1" noChangeAspect="1"/>
          </p:cNvSpPr>
          <p:nvPr>
            <p:ph type="pic" sz="quarter" idx="30"/>
          </p:nvPr>
        </p:nvSpPr>
        <p:spPr>
          <a:xfrm>
            <a:off x="8477129" y="7011029"/>
            <a:ext cx="4982153" cy="6396660"/>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D33A4699-996E-7848-8448-1B80AFF12D86}"/>
              </a:ext>
            </a:extLst>
          </p:cNvPr>
          <p:cNvSpPr>
            <a:spLocks noGrp="1" noChangeAspect="1"/>
          </p:cNvSpPr>
          <p:nvPr>
            <p:ph type="pic" sz="quarter" idx="31"/>
          </p:nvPr>
        </p:nvSpPr>
        <p:spPr>
          <a:xfrm>
            <a:off x="13790778" y="7011029"/>
            <a:ext cx="4982152" cy="6396658"/>
          </a:xfrm>
          <a:prstGeom prst="rect">
            <a:avLst/>
          </a:prstGeom>
        </p:spPr>
        <p:txBody>
          <a:bodyPr/>
          <a:lstStyle/>
          <a:p>
            <a:endParaRPr lang="en-US"/>
          </a:p>
        </p:txBody>
      </p:sp>
      <p:sp>
        <p:nvSpPr>
          <p:cNvPr id="31" name="Picture Placeholder 4">
            <a:extLst>
              <a:ext uri="{FF2B5EF4-FFF2-40B4-BE49-F238E27FC236}">
                <a16:creationId xmlns:a16="http://schemas.microsoft.com/office/drawing/2014/main" id="{C444BBD8-648E-414D-810F-4767784DCC88}"/>
              </a:ext>
            </a:extLst>
          </p:cNvPr>
          <p:cNvSpPr>
            <a:spLocks noGrp="1" noChangeAspect="1"/>
          </p:cNvSpPr>
          <p:nvPr>
            <p:ph type="pic" sz="quarter" idx="32"/>
          </p:nvPr>
        </p:nvSpPr>
        <p:spPr>
          <a:xfrm>
            <a:off x="19083826" y="7011033"/>
            <a:ext cx="4964812" cy="6396657"/>
          </a:xfrm>
          <a:prstGeom prst="rect">
            <a:avLst/>
          </a:prstGeom>
        </p:spPr>
        <p:txBody>
          <a:body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2" name="Picture Placeholder 4">
            <a:extLst>
              <a:ext uri="{FF2B5EF4-FFF2-40B4-BE49-F238E27FC236}">
                <a16:creationId xmlns:a16="http://schemas.microsoft.com/office/drawing/2014/main" id="{7FC2CDD6-A775-7542-9A6B-B1577A5364CE}"/>
              </a:ext>
            </a:extLst>
          </p:cNvPr>
          <p:cNvSpPr>
            <a:spLocks noGrp="1" noChangeAspect="1"/>
          </p:cNvSpPr>
          <p:nvPr>
            <p:ph type="pic" sz="quarter" idx="19"/>
          </p:nvPr>
        </p:nvSpPr>
        <p:spPr>
          <a:xfrm>
            <a:off x="8459789" y="278097"/>
            <a:ext cx="4982153" cy="6424625"/>
          </a:xfrm>
          <a:prstGeom prst="rect">
            <a:avLst/>
          </a:prstGeom>
        </p:spPr>
        <p:txBody>
          <a:bodyPr/>
          <a:lstStyle/>
          <a:p>
            <a:endParaRPr lang="en-US"/>
          </a:p>
        </p:txBody>
      </p:sp>
      <p:sp>
        <p:nvSpPr>
          <p:cNvPr id="14" name="Text Placeholder 24">
            <a:extLst>
              <a:ext uri="{FF2B5EF4-FFF2-40B4-BE49-F238E27FC236}">
                <a16:creationId xmlns:a16="http://schemas.microsoft.com/office/drawing/2014/main" id="{E9BEABED-986E-3D42-9583-B25FAA27ECE7}"/>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2" name="Text Placeholder 20">
            <a:extLst>
              <a:ext uri="{FF2B5EF4-FFF2-40B4-BE49-F238E27FC236}">
                <a16:creationId xmlns:a16="http://schemas.microsoft.com/office/drawing/2014/main" id="{02659441-86A9-0544-A19F-4551EC9892DC}"/>
              </a:ext>
            </a:extLst>
          </p:cNvPr>
          <p:cNvSpPr>
            <a:spLocks noGrp="1"/>
          </p:cNvSpPr>
          <p:nvPr>
            <p:ph type="body" sz="quarter" idx="22" hasCustomPrompt="1"/>
          </p:nvPr>
        </p:nvSpPr>
        <p:spPr>
          <a:xfrm>
            <a:off x="496888" y="3196532"/>
            <a:ext cx="6720840"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Tree>
    <p:extLst>
      <p:ext uri="{BB962C8B-B14F-4D97-AF65-F5344CB8AC3E}">
        <p14:creationId xmlns:p14="http://schemas.microsoft.com/office/powerpoint/2010/main" val="10261292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ext + 6 Images - Vertical">
    <p:bg>
      <p:bgPr>
        <a:solidFill>
          <a:srgbClr val="F3F1E3"/>
        </a:solidFill>
        <a:effectLst/>
      </p:bgPr>
    </p:bg>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0D46D474-1CAD-6042-8075-02DE168E63C4}"/>
              </a:ext>
            </a:extLst>
          </p:cNvPr>
          <p:cNvSpPr>
            <a:spLocks noGrp="1" noChangeAspect="1"/>
          </p:cNvSpPr>
          <p:nvPr>
            <p:ph type="pic" sz="quarter" idx="28"/>
          </p:nvPr>
        </p:nvSpPr>
        <p:spPr>
          <a:xfrm>
            <a:off x="11132804" y="278097"/>
            <a:ext cx="4982152" cy="6424625"/>
          </a:xfrm>
          <a:prstGeom prst="rect">
            <a:avLst/>
          </a:prstGeom>
        </p:spPr>
        <p:txBody>
          <a:bodyPr/>
          <a:lstStyle/>
          <a:p>
            <a:endParaRPr lang="en-US"/>
          </a:p>
        </p:txBody>
      </p:sp>
      <p:sp>
        <p:nvSpPr>
          <p:cNvPr id="28" name="Picture Placeholder 4">
            <a:extLst>
              <a:ext uri="{FF2B5EF4-FFF2-40B4-BE49-F238E27FC236}">
                <a16:creationId xmlns:a16="http://schemas.microsoft.com/office/drawing/2014/main" id="{098D64D0-C86E-9C47-A9C1-F4E54972B7CE}"/>
              </a:ext>
            </a:extLst>
          </p:cNvPr>
          <p:cNvSpPr>
            <a:spLocks noGrp="1" noChangeAspect="1"/>
          </p:cNvSpPr>
          <p:nvPr>
            <p:ph type="pic" sz="quarter" idx="29"/>
          </p:nvPr>
        </p:nvSpPr>
        <p:spPr>
          <a:xfrm>
            <a:off x="16408512" y="278099"/>
            <a:ext cx="4964812" cy="6424625"/>
          </a:xfrm>
          <a:prstGeom prst="rect">
            <a:avLst/>
          </a:prstGeom>
        </p:spPr>
        <p:txBody>
          <a:bodyPr/>
          <a:lstStyle/>
          <a:p>
            <a:endParaRPr lang="en-US"/>
          </a:p>
        </p:txBody>
      </p:sp>
      <p:sp>
        <p:nvSpPr>
          <p:cNvPr id="29" name="Picture Placeholder 4">
            <a:extLst>
              <a:ext uri="{FF2B5EF4-FFF2-40B4-BE49-F238E27FC236}">
                <a16:creationId xmlns:a16="http://schemas.microsoft.com/office/drawing/2014/main" id="{19D38B43-8311-814B-8C69-0B684C0A6E39}"/>
              </a:ext>
            </a:extLst>
          </p:cNvPr>
          <p:cNvSpPr>
            <a:spLocks noGrp="1" noChangeAspect="1"/>
          </p:cNvSpPr>
          <p:nvPr>
            <p:ph type="pic" sz="quarter" idx="30"/>
          </p:nvPr>
        </p:nvSpPr>
        <p:spPr>
          <a:xfrm>
            <a:off x="8477129" y="7011029"/>
            <a:ext cx="4982153" cy="6396660"/>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D33A4699-996E-7848-8448-1B80AFF12D86}"/>
              </a:ext>
            </a:extLst>
          </p:cNvPr>
          <p:cNvSpPr>
            <a:spLocks noGrp="1" noChangeAspect="1"/>
          </p:cNvSpPr>
          <p:nvPr>
            <p:ph type="pic" sz="quarter" idx="31"/>
          </p:nvPr>
        </p:nvSpPr>
        <p:spPr>
          <a:xfrm>
            <a:off x="13790778" y="7011029"/>
            <a:ext cx="4982152" cy="6396658"/>
          </a:xfrm>
          <a:prstGeom prst="rect">
            <a:avLst/>
          </a:prstGeom>
        </p:spPr>
        <p:txBody>
          <a:bodyPr/>
          <a:lstStyle/>
          <a:p>
            <a:endParaRPr lang="en-US"/>
          </a:p>
        </p:txBody>
      </p:sp>
      <p:sp>
        <p:nvSpPr>
          <p:cNvPr id="31" name="Picture Placeholder 4">
            <a:extLst>
              <a:ext uri="{FF2B5EF4-FFF2-40B4-BE49-F238E27FC236}">
                <a16:creationId xmlns:a16="http://schemas.microsoft.com/office/drawing/2014/main" id="{C444BBD8-648E-414D-810F-4767784DCC88}"/>
              </a:ext>
            </a:extLst>
          </p:cNvPr>
          <p:cNvSpPr>
            <a:spLocks noGrp="1" noChangeAspect="1"/>
          </p:cNvSpPr>
          <p:nvPr>
            <p:ph type="pic" sz="quarter" idx="32"/>
          </p:nvPr>
        </p:nvSpPr>
        <p:spPr>
          <a:xfrm>
            <a:off x="19083826" y="7011033"/>
            <a:ext cx="4964812" cy="6396657"/>
          </a:xfrm>
          <a:prstGeom prst="rect">
            <a:avLst/>
          </a:prstGeom>
        </p:spPr>
        <p:txBody>
          <a:body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4" name="Text Placeholder 24">
            <a:extLst>
              <a:ext uri="{FF2B5EF4-FFF2-40B4-BE49-F238E27FC236}">
                <a16:creationId xmlns:a16="http://schemas.microsoft.com/office/drawing/2014/main" id="{E9BEABED-986E-3D42-9583-B25FAA27ECE7}"/>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2" name="Text Placeholder 20">
            <a:extLst>
              <a:ext uri="{FF2B5EF4-FFF2-40B4-BE49-F238E27FC236}">
                <a16:creationId xmlns:a16="http://schemas.microsoft.com/office/drawing/2014/main" id="{02659441-86A9-0544-A19F-4551EC9892DC}"/>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Tree>
    <p:extLst>
      <p:ext uri="{BB962C8B-B14F-4D97-AF65-F5344CB8AC3E}">
        <p14:creationId xmlns:p14="http://schemas.microsoft.com/office/powerpoint/2010/main" val="41168869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 6 Images - Horizontal">
    <p:bg>
      <p:bgPr>
        <a:solidFill>
          <a:srgbClr val="F3F1E3"/>
        </a:solidFill>
        <a:effectLst/>
      </p:bgPr>
    </p:bg>
    <p:spTree>
      <p:nvGrpSpPr>
        <p:cNvPr id="1" name=""/>
        <p:cNvGrpSpPr/>
        <p:nvPr/>
      </p:nvGrpSpPr>
      <p:grpSpPr>
        <a:xfrm>
          <a:off x="0" y="0"/>
          <a:ext cx="0" cy="0"/>
          <a:chOff x="0" y="0"/>
          <a:chExt cx="0" cy="0"/>
        </a:xfrm>
      </p:grpSpPr>
      <p:sp>
        <p:nvSpPr>
          <p:cNvPr id="23" name="Picture Placeholder 4">
            <a:extLst>
              <a:ext uri="{FF2B5EF4-FFF2-40B4-BE49-F238E27FC236}">
                <a16:creationId xmlns:a16="http://schemas.microsoft.com/office/drawing/2014/main" id="{25E594EC-9EE9-8445-A9E9-D3A6F3E1E6B7}"/>
              </a:ext>
            </a:extLst>
          </p:cNvPr>
          <p:cNvSpPr>
            <a:spLocks noGrp="1" noChangeAspect="1"/>
          </p:cNvSpPr>
          <p:nvPr>
            <p:ph type="pic" sz="quarter" idx="28"/>
          </p:nvPr>
        </p:nvSpPr>
        <p:spPr>
          <a:xfrm>
            <a:off x="16432152" y="278100"/>
            <a:ext cx="7644383" cy="4161690"/>
          </a:xfrm>
          <a:prstGeom prst="rect">
            <a:avLst/>
          </a:prstGeom>
        </p:spPr>
        <p:txBody>
          <a:bodyPr/>
          <a:lstStyle/>
          <a:p>
            <a:endParaRPr lang="en-US"/>
          </a:p>
        </p:txBody>
      </p:sp>
      <p:sp>
        <p:nvSpPr>
          <p:cNvPr id="24" name="Picture Placeholder 4">
            <a:extLst>
              <a:ext uri="{FF2B5EF4-FFF2-40B4-BE49-F238E27FC236}">
                <a16:creationId xmlns:a16="http://schemas.microsoft.com/office/drawing/2014/main" id="{6A2984A7-3F7E-8D4E-9C6F-D5E7E89D6878}"/>
              </a:ext>
            </a:extLst>
          </p:cNvPr>
          <p:cNvSpPr>
            <a:spLocks noGrp="1" noChangeAspect="1"/>
          </p:cNvSpPr>
          <p:nvPr>
            <p:ph type="pic" sz="quarter" idx="29"/>
          </p:nvPr>
        </p:nvSpPr>
        <p:spPr>
          <a:xfrm>
            <a:off x="8494471" y="4747656"/>
            <a:ext cx="7644383" cy="4192559"/>
          </a:xfrm>
          <a:prstGeom prst="rect">
            <a:avLst/>
          </a:prstGeom>
        </p:spPr>
        <p:txBody>
          <a:bodyPr/>
          <a:lstStyle/>
          <a:p>
            <a:endParaRPr lang="en-US"/>
          </a:p>
        </p:txBody>
      </p:sp>
      <p:sp>
        <p:nvSpPr>
          <p:cNvPr id="32" name="Picture Placeholder 4">
            <a:extLst>
              <a:ext uri="{FF2B5EF4-FFF2-40B4-BE49-F238E27FC236}">
                <a16:creationId xmlns:a16="http://schemas.microsoft.com/office/drawing/2014/main" id="{86D24F3A-07BA-E842-A817-19FC215358F6}"/>
              </a:ext>
            </a:extLst>
          </p:cNvPr>
          <p:cNvSpPr>
            <a:spLocks noGrp="1" noChangeAspect="1"/>
          </p:cNvSpPr>
          <p:nvPr>
            <p:ph type="pic" sz="quarter" idx="30"/>
          </p:nvPr>
        </p:nvSpPr>
        <p:spPr>
          <a:xfrm>
            <a:off x="16432152" y="4757400"/>
            <a:ext cx="7644126" cy="4170991"/>
          </a:xfrm>
          <a:prstGeom prst="rect">
            <a:avLst/>
          </a:prstGeom>
        </p:spPr>
        <p:txBody>
          <a:bodyPr/>
          <a:lstStyle/>
          <a:p>
            <a:endParaRPr lang="en-US"/>
          </a:p>
        </p:txBody>
      </p:sp>
      <p:sp>
        <p:nvSpPr>
          <p:cNvPr id="33" name="Picture Placeholder 4">
            <a:extLst>
              <a:ext uri="{FF2B5EF4-FFF2-40B4-BE49-F238E27FC236}">
                <a16:creationId xmlns:a16="http://schemas.microsoft.com/office/drawing/2014/main" id="{7DBD95D2-4D6B-8F49-89FC-4FC2E744FBCD}"/>
              </a:ext>
            </a:extLst>
          </p:cNvPr>
          <p:cNvSpPr>
            <a:spLocks noGrp="1" noChangeAspect="1"/>
          </p:cNvSpPr>
          <p:nvPr>
            <p:ph type="pic" sz="quarter" idx="31"/>
          </p:nvPr>
        </p:nvSpPr>
        <p:spPr>
          <a:xfrm>
            <a:off x="8494471" y="9226956"/>
            <a:ext cx="7644383" cy="4182788"/>
          </a:xfrm>
          <a:prstGeom prst="rect">
            <a:avLst/>
          </a:prstGeom>
        </p:spPr>
        <p:txBody>
          <a:bodyPr/>
          <a:lstStyle/>
          <a:p>
            <a:endParaRPr lang="en-US"/>
          </a:p>
        </p:txBody>
      </p:sp>
      <p:sp>
        <p:nvSpPr>
          <p:cNvPr id="34" name="Picture Placeholder 4">
            <a:extLst>
              <a:ext uri="{FF2B5EF4-FFF2-40B4-BE49-F238E27FC236}">
                <a16:creationId xmlns:a16="http://schemas.microsoft.com/office/drawing/2014/main" id="{3C68934E-B7EB-F744-89E3-B63FCA4CF591}"/>
              </a:ext>
            </a:extLst>
          </p:cNvPr>
          <p:cNvSpPr>
            <a:spLocks noGrp="1" noChangeAspect="1"/>
          </p:cNvSpPr>
          <p:nvPr>
            <p:ph type="pic" sz="quarter" idx="32"/>
          </p:nvPr>
        </p:nvSpPr>
        <p:spPr>
          <a:xfrm>
            <a:off x="16449493" y="9236700"/>
            <a:ext cx="7644126" cy="4170991"/>
          </a:xfrm>
          <a:prstGeom prst="rect">
            <a:avLst/>
          </a:prstGeom>
        </p:spPr>
        <p:txBody>
          <a:bodyPr/>
          <a:lstStyle/>
          <a:p>
            <a:endParaRPr lang="en-US" dirty="0"/>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2" name="Picture Placeholder 4">
            <a:extLst>
              <a:ext uri="{FF2B5EF4-FFF2-40B4-BE49-F238E27FC236}">
                <a16:creationId xmlns:a16="http://schemas.microsoft.com/office/drawing/2014/main" id="{7FC2CDD6-A775-7542-9A6B-B1577A5364CE}"/>
              </a:ext>
            </a:extLst>
          </p:cNvPr>
          <p:cNvSpPr>
            <a:spLocks noGrp="1" noChangeAspect="1"/>
          </p:cNvSpPr>
          <p:nvPr>
            <p:ph type="pic" sz="quarter" idx="19"/>
          </p:nvPr>
        </p:nvSpPr>
        <p:spPr>
          <a:xfrm>
            <a:off x="8477128" y="278100"/>
            <a:ext cx="7640167" cy="4170992"/>
          </a:xfrm>
          <a:prstGeom prst="rect">
            <a:avLst/>
          </a:prstGeom>
        </p:spPr>
        <p:txBody>
          <a:bodyPr/>
          <a:lstStyle/>
          <a:p>
            <a:endParaRPr lang="en-US"/>
          </a:p>
        </p:txBody>
      </p:sp>
      <p:sp>
        <p:nvSpPr>
          <p:cNvPr id="14" name="Text Placeholder 24">
            <a:extLst>
              <a:ext uri="{FF2B5EF4-FFF2-40B4-BE49-F238E27FC236}">
                <a16:creationId xmlns:a16="http://schemas.microsoft.com/office/drawing/2014/main" id="{3D12BEC3-DFE8-494E-8D99-0580C2B09DDA}"/>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2" name="Text Placeholder 20">
            <a:extLst>
              <a:ext uri="{FF2B5EF4-FFF2-40B4-BE49-F238E27FC236}">
                <a16:creationId xmlns:a16="http://schemas.microsoft.com/office/drawing/2014/main" id="{77A3404E-2A1F-724F-87D5-D1FE828E5C7F}"/>
              </a:ext>
            </a:extLst>
          </p:cNvPr>
          <p:cNvSpPr>
            <a:spLocks noGrp="1"/>
          </p:cNvSpPr>
          <p:nvPr>
            <p:ph type="body" sz="quarter" idx="22" hasCustomPrompt="1"/>
          </p:nvPr>
        </p:nvSpPr>
        <p:spPr>
          <a:xfrm>
            <a:off x="496888" y="3196532"/>
            <a:ext cx="6721475"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Tree>
    <p:extLst>
      <p:ext uri="{BB962C8B-B14F-4D97-AF65-F5344CB8AC3E}">
        <p14:creationId xmlns:p14="http://schemas.microsoft.com/office/powerpoint/2010/main" val="9730129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 9 Images">
    <p:bg>
      <p:bgPr>
        <a:solidFill>
          <a:srgbClr val="F3F1E3"/>
        </a:solidFill>
        <a:effectLst/>
      </p:bgPr>
    </p:bg>
    <p:spTree>
      <p:nvGrpSpPr>
        <p:cNvPr id="1" name=""/>
        <p:cNvGrpSpPr/>
        <p:nvPr/>
      </p:nvGrpSpPr>
      <p:grpSpPr>
        <a:xfrm>
          <a:off x="0" y="0"/>
          <a:ext cx="0" cy="0"/>
          <a:chOff x="0" y="0"/>
          <a:chExt cx="0" cy="0"/>
        </a:xfrm>
      </p:grpSpPr>
      <p:sp>
        <p:nvSpPr>
          <p:cNvPr id="30" name="Picture Placeholder 4">
            <a:extLst>
              <a:ext uri="{FF2B5EF4-FFF2-40B4-BE49-F238E27FC236}">
                <a16:creationId xmlns:a16="http://schemas.microsoft.com/office/drawing/2014/main" id="{8D18B451-9D3A-4D4D-849E-AAE0161FD339}"/>
              </a:ext>
            </a:extLst>
          </p:cNvPr>
          <p:cNvSpPr>
            <a:spLocks noGrp="1" noChangeAspect="1"/>
          </p:cNvSpPr>
          <p:nvPr>
            <p:ph type="pic" sz="quarter" idx="28"/>
          </p:nvPr>
        </p:nvSpPr>
        <p:spPr>
          <a:xfrm>
            <a:off x="13778638" y="278100"/>
            <a:ext cx="4990617" cy="4170991"/>
          </a:xfrm>
          <a:prstGeom prst="rect">
            <a:avLst/>
          </a:prstGeom>
        </p:spPr>
        <p:txBody>
          <a:bodyPr/>
          <a:lstStyle/>
          <a:p>
            <a:endParaRPr lang="en-US"/>
          </a:p>
        </p:txBody>
      </p:sp>
      <p:sp>
        <p:nvSpPr>
          <p:cNvPr id="31" name="Picture Placeholder 4">
            <a:extLst>
              <a:ext uri="{FF2B5EF4-FFF2-40B4-BE49-F238E27FC236}">
                <a16:creationId xmlns:a16="http://schemas.microsoft.com/office/drawing/2014/main" id="{62236D96-E4E4-C14E-AB53-97A67DB6C601}"/>
              </a:ext>
            </a:extLst>
          </p:cNvPr>
          <p:cNvSpPr>
            <a:spLocks noGrp="1" noChangeAspect="1"/>
          </p:cNvSpPr>
          <p:nvPr>
            <p:ph type="pic" sz="quarter" idx="29"/>
          </p:nvPr>
        </p:nvSpPr>
        <p:spPr>
          <a:xfrm>
            <a:off x="19083826" y="278090"/>
            <a:ext cx="4998131" cy="4170995"/>
          </a:xfrm>
          <a:prstGeom prst="rect">
            <a:avLst/>
          </a:prstGeom>
        </p:spPr>
        <p:txBody>
          <a:bodyPr/>
          <a:lstStyle/>
          <a:p>
            <a:endParaRPr lang="en-US"/>
          </a:p>
        </p:txBody>
      </p:sp>
      <p:sp>
        <p:nvSpPr>
          <p:cNvPr id="36" name="Picture Placeholder 4">
            <a:extLst>
              <a:ext uri="{FF2B5EF4-FFF2-40B4-BE49-F238E27FC236}">
                <a16:creationId xmlns:a16="http://schemas.microsoft.com/office/drawing/2014/main" id="{9042FDF8-E207-5D49-BBB9-CF3231ABF883}"/>
              </a:ext>
            </a:extLst>
          </p:cNvPr>
          <p:cNvSpPr>
            <a:spLocks noGrp="1" noChangeAspect="1"/>
          </p:cNvSpPr>
          <p:nvPr>
            <p:ph type="pic" sz="quarter" idx="30"/>
          </p:nvPr>
        </p:nvSpPr>
        <p:spPr>
          <a:xfrm>
            <a:off x="8477128" y="4757399"/>
            <a:ext cx="4984551" cy="4170991"/>
          </a:xfrm>
          <a:prstGeom prst="rect">
            <a:avLst/>
          </a:prstGeom>
        </p:spPr>
        <p:txBody>
          <a:bodyPr/>
          <a:lstStyle/>
          <a:p>
            <a:endParaRPr lang="en-US"/>
          </a:p>
        </p:txBody>
      </p:sp>
      <p:sp>
        <p:nvSpPr>
          <p:cNvPr id="37" name="Picture Placeholder 4">
            <a:extLst>
              <a:ext uri="{FF2B5EF4-FFF2-40B4-BE49-F238E27FC236}">
                <a16:creationId xmlns:a16="http://schemas.microsoft.com/office/drawing/2014/main" id="{E8DF1101-674D-8B42-AE02-51EB069835AA}"/>
              </a:ext>
            </a:extLst>
          </p:cNvPr>
          <p:cNvSpPr>
            <a:spLocks noGrp="1" noChangeAspect="1"/>
          </p:cNvSpPr>
          <p:nvPr>
            <p:ph type="pic" sz="quarter" idx="31"/>
          </p:nvPr>
        </p:nvSpPr>
        <p:spPr>
          <a:xfrm>
            <a:off x="13778638" y="4757397"/>
            <a:ext cx="4984551" cy="4170991"/>
          </a:xfrm>
          <a:prstGeom prst="rect">
            <a:avLst/>
          </a:prstGeom>
        </p:spPr>
        <p:txBody>
          <a:bodyPr/>
          <a:lstStyle/>
          <a:p>
            <a:endParaRPr lang="en-US"/>
          </a:p>
        </p:txBody>
      </p:sp>
      <p:sp>
        <p:nvSpPr>
          <p:cNvPr id="38" name="Picture Placeholder 4">
            <a:extLst>
              <a:ext uri="{FF2B5EF4-FFF2-40B4-BE49-F238E27FC236}">
                <a16:creationId xmlns:a16="http://schemas.microsoft.com/office/drawing/2014/main" id="{1AD777C7-0E6B-5247-B854-2D697F4DE089}"/>
              </a:ext>
            </a:extLst>
          </p:cNvPr>
          <p:cNvSpPr>
            <a:spLocks noGrp="1" noChangeAspect="1"/>
          </p:cNvSpPr>
          <p:nvPr>
            <p:ph type="pic" sz="quarter" idx="32"/>
          </p:nvPr>
        </p:nvSpPr>
        <p:spPr>
          <a:xfrm>
            <a:off x="19097020" y="4757394"/>
            <a:ext cx="4979258" cy="4170993"/>
          </a:xfrm>
          <a:prstGeom prst="rect">
            <a:avLst/>
          </a:prstGeom>
        </p:spPr>
        <p:txBody>
          <a:bodyPr/>
          <a:lstStyle/>
          <a:p>
            <a:endParaRPr lang="en-US"/>
          </a:p>
        </p:txBody>
      </p:sp>
      <p:sp>
        <p:nvSpPr>
          <p:cNvPr id="39" name="Picture Placeholder 4">
            <a:extLst>
              <a:ext uri="{FF2B5EF4-FFF2-40B4-BE49-F238E27FC236}">
                <a16:creationId xmlns:a16="http://schemas.microsoft.com/office/drawing/2014/main" id="{182082A5-202F-3249-B943-E7226F51FF29}"/>
              </a:ext>
            </a:extLst>
          </p:cNvPr>
          <p:cNvSpPr>
            <a:spLocks noGrp="1" noChangeAspect="1"/>
          </p:cNvSpPr>
          <p:nvPr>
            <p:ph type="pic" sz="quarter" idx="33"/>
          </p:nvPr>
        </p:nvSpPr>
        <p:spPr>
          <a:xfrm>
            <a:off x="8459790" y="9236698"/>
            <a:ext cx="4984551" cy="4170991"/>
          </a:xfrm>
          <a:prstGeom prst="rect">
            <a:avLst/>
          </a:prstGeom>
        </p:spPr>
        <p:txBody>
          <a:bodyPr/>
          <a:lstStyle/>
          <a:p>
            <a:endParaRPr lang="en-US"/>
          </a:p>
        </p:txBody>
      </p:sp>
      <p:sp>
        <p:nvSpPr>
          <p:cNvPr id="40" name="Picture Placeholder 4">
            <a:extLst>
              <a:ext uri="{FF2B5EF4-FFF2-40B4-BE49-F238E27FC236}">
                <a16:creationId xmlns:a16="http://schemas.microsoft.com/office/drawing/2014/main" id="{501B2405-81FB-6048-AF84-E05EA206ACA4}"/>
              </a:ext>
            </a:extLst>
          </p:cNvPr>
          <p:cNvSpPr>
            <a:spLocks noGrp="1" noChangeAspect="1"/>
          </p:cNvSpPr>
          <p:nvPr>
            <p:ph type="pic" sz="quarter" idx="34"/>
          </p:nvPr>
        </p:nvSpPr>
        <p:spPr>
          <a:xfrm>
            <a:off x="13774594" y="9236697"/>
            <a:ext cx="5000258" cy="4170991"/>
          </a:xfrm>
          <a:prstGeom prst="rect">
            <a:avLst/>
          </a:prstGeom>
        </p:spPr>
        <p:txBody>
          <a:bodyPr/>
          <a:lstStyle/>
          <a:p>
            <a:endParaRPr lang="en-US"/>
          </a:p>
        </p:txBody>
      </p:sp>
      <p:sp>
        <p:nvSpPr>
          <p:cNvPr id="41" name="Picture Placeholder 4">
            <a:extLst>
              <a:ext uri="{FF2B5EF4-FFF2-40B4-BE49-F238E27FC236}">
                <a16:creationId xmlns:a16="http://schemas.microsoft.com/office/drawing/2014/main" id="{8C4A4895-94EC-6F4F-AAF6-C678B886D7B0}"/>
              </a:ext>
            </a:extLst>
          </p:cNvPr>
          <p:cNvSpPr>
            <a:spLocks noGrp="1" noChangeAspect="1"/>
          </p:cNvSpPr>
          <p:nvPr>
            <p:ph type="pic" sz="quarter" idx="35"/>
          </p:nvPr>
        </p:nvSpPr>
        <p:spPr>
          <a:xfrm>
            <a:off x="19074001" y="9236697"/>
            <a:ext cx="4984551" cy="4170992"/>
          </a:xfrm>
          <a:prstGeom prst="rect">
            <a:avLst/>
          </a:prstGeom>
        </p:spPr>
        <p:txBody>
          <a:body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2" name="Picture Placeholder 4">
            <a:extLst>
              <a:ext uri="{FF2B5EF4-FFF2-40B4-BE49-F238E27FC236}">
                <a16:creationId xmlns:a16="http://schemas.microsoft.com/office/drawing/2014/main" id="{7FC2CDD6-A775-7542-9A6B-B1577A5364CE}"/>
              </a:ext>
            </a:extLst>
          </p:cNvPr>
          <p:cNvSpPr>
            <a:spLocks noGrp="1" noChangeAspect="1"/>
          </p:cNvSpPr>
          <p:nvPr>
            <p:ph type="pic" sz="quarter" idx="19"/>
          </p:nvPr>
        </p:nvSpPr>
        <p:spPr>
          <a:xfrm>
            <a:off x="8477128" y="278100"/>
            <a:ext cx="4990617" cy="4170991"/>
          </a:xfrm>
          <a:prstGeom prst="rect">
            <a:avLst/>
          </a:prstGeom>
        </p:spPr>
        <p:txBody>
          <a:bodyPr/>
          <a:lstStyle/>
          <a:p>
            <a:endParaRPr lang="en-US"/>
          </a:p>
        </p:txBody>
      </p:sp>
      <p:sp>
        <p:nvSpPr>
          <p:cNvPr id="17" name="Text Placeholder 24">
            <a:extLst>
              <a:ext uri="{FF2B5EF4-FFF2-40B4-BE49-F238E27FC236}">
                <a16:creationId xmlns:a16="http://schemas.microsoft.com/office/drawing/2014/main" id="{F1363C7F-DBFB-6D4C-BA24-1CA3B0C04306}"/>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4" name="Text Placeholder 20">
            <a:extLst>
              <a:ext uri="{FF2B5EF4-FFF2-40B4-BE49-F238E27FC236}">
                <a16:creationId xmlns:a16="http://schemas.microsoft.com/office/drawing/2014/main" id="{ACEBEB89-0D78-CD40-B3FE-9361F18A7B1B}"/>
              </a:ext>
            </a:extLst>
          </p:cNvPr>
          <p:cNvSpPr>
            <a:spLocks noGrp="1"/>
          </p:cNvSpPr>
          <p:nvPr>
            <p:ph type="body" sz="quarter" idx="22" hasCustomPrompt="1"/>
          </p:nvPr>
        </p:nvSpPr>
        <p:spPr>
          <a:xfrm>
            <a:off x="496888" y="3196532"/>
            <a:ext cx="6720840" cy="1645920"/>
          </a:xfrm>
        </p:spPr>
        <p:txBody>
          <a:bodyPr>
            <a:noAutofit/>
          </a:bodyPr>
          <a:lstStyle>
            <a:lvl1pPr marL="17463" marR="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Tree>
    <p:extLst>
      <p:ext uri="{BB962C8B-B14F-4D97-AF65-F5344CB8AC3E}">
        <p14:creationId xmlns:p14="http://schemas.microsoft.com/office/powerpoint/2010/main" val="35847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Text Item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1" name="Text Placeholder 24">
            <a:extLst>
              <a:ext uri="{FF2B5EF4-FFF2-40B4-BE49-F238E27FC236}">
                <a16:creationId xmlns:a16="http://schemas.microsoft.com/office/drawing/2014/main" id="{082D4AE1-B7B8-534C-B8F1-7B854C282A1C}"/>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4">
            <a:extLst>
              <a:ext uri="{FF2B5EF4-FFF2-40B4-BE49-F238E27FC236}">
                <a16:creationId xmlns:a16="http://schemas.microsoft.com/office/drawing/2014/main" id="{F9265D23-97AB-A240-9B46-BB6976EA1D56}"/>
              </a:ext>
            </a:extLst>
          </p:cNvPr>
          <p:cNvSpPr>
            <a:spLocks noGrp="1"/>
          </p:cNvSpPr>
          <p:nvPr>
            <p:ph type="body" sz="quarter" idx="37" hasCustomPrompt="1"/>
          </p:nvPr>
        </p:nvSpPr>
        <p:spPr>
          <a:xfrm>
            <a:off x="486220" y="4912242"/>
            <a:ext cx="5468493" cy="3886200"/>
          </a:xfrm>
        </p:spPr>
        <p:txBody>
          <a:bodyPr lIns="0" tIns="0" rIns="0" bIns="0" anchor="ctr">
            <a:noAutofit/>
          </a:bodyPr>
          <a:lstStyle>
            <a:lvl1pPr algn="ctr">
              <a:lnSpc>
                <a:spcPts val="2600"/>
              </a:lnSpc>
              <a:defRPr sz="2100"/>
            </a:lvl1pPr>
          </a:lstStyle>
          <a:p>
            <a:pPr lvl="0"/>
            <a:r>
              <a:rPr lang="en-US" dirty="0">
                <a:effectLst/>
              </a:rPr>
              <a:t>01</a:t>
            </a:r>
            <a:br>
              <a:rPr lang="en-US" dirty="0">
                <a:effectLst/>
              </a:rPr>
            </a:b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p>
        </p:txBody>
      </p:sp>
      <p:sp>
        <p:nvSpPr>
          <p:cNvPr id="19" name="Text Placeholder 4">
            <a:extLst>
              <a:ext uri="{FF2B5EF4-FFF2-40B4-BE49-F238E27FC236}">
                <a16:creationId xmlns:a16="http://schemas.microsoft.com/office/drawing/2014/main" id="{B0E45104-0CFC-8F4B-B16E-15065280E06C}"/>
              </a:ext>
            </a:extLst>
          </p:cNvPr>
          <p:cNvSpPr>
            <a:spLocks noGrp="1"/>
          </p:cNvSpPr>
          <p:nvPr>
            <p:ph type="body" sz="quarter" idx="38" hasCustomPrompt="1"/>
          </p:nvPr>
        </p:nvSpPr>
        <p:spPr>
          <a:xfrm>
            <a:off x="6438785" y="4914900"/>
            <a:ext cx="5468493" cy="3886200"/>
          </a:xfrm>
        </p:spPr>
        <p:txBody>
          <a:bodyPr lIns="0" tIns="0" rIns="0" bIns="0" anchor="ctr">
            <a:noAutofit/>
          </a:bodyPr>
          <a:lstStyle>
            <a:lvl1pPr algn="ctr">
              <a:lnSpc>
                <a:spcPts val="2600"/>
              </a:lnSpc>
              <a:defRPr sz="2100"/>
            </a:lvl1pPr>
          </a:lstStyle>
          <a:p>
            <a:pPr lvl="0"/>
            <a:r>
              <a:rPr lang="en-US" dirty="0">
                <a:effectLst/>
              </a:rPr>
              <a:t>02</a:t>
            </a:r>
            <a:br>
              <a:rPr lang="en-US" dirty="0">
                <a:effectLst/>
              </a:rPr>
            </a:b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p>
        </p:txBody>
      </p:sp>
      <p:sp>
        <p:nvSpPr>
          <p:cNvPr id="20" name="Text Placeholder 4">
            <a:extLst>
              <a:ext uri="{FF2B5EF4-FFF2-40B4-BE49-F238E27FC236}">
                <a16:creationId xmlns:a16="http://schemas.microsoft.com/office/drawing/2014/main" id="{88643A95-950D-F245-9E12-B96BBD9CDF13}"/>
              </a:ext>
            </a:extLst>
          </p:cNvPr>
          <p:cNvSpPr>
            <a:spLocks noGrp="1"/>
          </p:cNvSpPr>
          <p:nvPr>
            <p:ph type="body" sz="quarter" idx="39" hasCustomPrompt="1"/>
          </p:nvPr>
        </p:nvSpPr>
        <p:spPr>
          <a:xfrm>
            <a:off x="12445138" y="4914900"/>
            <a:ext cx="5468493" cy="3886200"/>
          </a:xfrm>
        </p:spPr>
        <p:txBody>
          <a:bodyPr lIns="0" tIns="0" rIns="0" bIns="0" anchor="ctr">
            <a:noAutofit/>
          </a:bodyPr>
          <a:lstStyle>
            <a:lvl1pPr algn="ctr">
              <a:lnSpc>
                <a:spcPts val="2600"/>
              </a:lnSpc>
              <a:defRPr sz="2100"/>
            </a:lvl1pPr>
          </a:lstStyle>
          <a:p>
            <a:pPr lvl="0"/>
            <a:r>
              <a:rPr lang="en-US" dirty="0">
                <a:effectLst/>
              </a:rPr>
              <a:t>03</a:t>
            </a:r>
            <a:br>
              <a:rPr lang="en-US" dirty="0">
                <a:effectLst/>
              </a:rPr>
            </a:b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ac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p>
        </p:txBody>
      </p:sp>
      <p:sp>
        <p:nvSpPr>
          <p:cNvPr id="21" name="Text Placeholder 4">
            <a:extLst>
              <a:ext uri="{FF2B5EF4-FFF2-40B4-BE49-F238E27FC236}">
                <a16:creationId xmlns:a16="http://schemas.microsoft.com/office/drawing/2014/main" id="{E1C3F46B-84C7-8249-98E8-2A879AC98E86}"/>
              </a:ext>
            </a:extLst>
          </p:cNvPr>
          <p:cNvSpPr>
            <a:spLocks noGrp="1"/>
          </p:cNvSpPr>
          <p:nvPr>
            <p:ph type="body" sz="quarter" idx="40" hasCustomPrompt="1"/>
          </p:nvPr>
        </p:nvSpPr>
        <p:spPr>
          <a:xfrm>
            <a:off x="18392940" y="4914900"/>
            <a:ext cx="5468493" cy="3886200"/>
          </a:xfrm>
        </p:spPr>
        <p:txBody>
          <a:bodyPr lIns="0" tIns="0" rIns="0" bIns="0" anchor="ctr">
            <a:noAutofit/>
          </a:bodyPr>
          <a:lstStyle>
            <a:lvl1pPr algn="ctr">
              <a:lnSpc>
                <a:spcPts val="2600"/>
              </a:lnSpc>
              <a:defRPr sz="2100"/>
            </a:lvl1pPr>
          </a:lstStyle>
          <a:p>
            <a:pPr lvl="0"/>
            <a:r>
              <a:rPr lang="en-US" dirty="0">
                <a:effectLst/>
              </a:rPr>
              <a:t>04</a:t>
            </a:r>
            <a:br>
              <a:rPr lang="en-US" dirty="0">
                <a:effectLst/>
              </a:rPr>
            </a:b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ac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 </a:t>
            </a:r>
            <a:r>
              <a:rPr lang="en-US" dirty="0" err="1">
                <a:effectLst/>
              </a:rPr>
              <a:t>Arcu</a:t>
            </a:r>
            <a:r>
              <a:rPr lang="en-US" dirty="0">
                <a:effectLst/>
              </a:rPr>
              <a:t>, </a:t>
            </a:r>
            <a:r>
              <a:rPr lang="en-US" dirty="0" err="1">
                <a:effectLst/>
              </a:rPr>
              <a:t>aliquam</a:t>
            </a:r>
            <a:r>
              <a:rPr lang="en-US" dirty="0">
                <a:effectLst/>
              </a:rPr>
              <a:t> id </a:t>
            </a:r>
            <a:r>
              <a:rPr lang="en-US" dirty="0" err="1">
                <a:effectLst/>
              </a:rPr>
              <a:t>erat</a:t>
            </a:r>
            <a:r>
              <a:rPr lang="en-US" dirty="0">
                <a:effectLst/>
              </a:rPr>
              <a:t> vitae gravida sed </a:t>
            </a:r>
            <a:r>
              <a:rPr lang="en-US" dirty="0" err="1">
                <a:effectLst/>
              </a:rPr>
              <a:t>porttitor</a:t>
            </a:r>
            <a:r>
              <a:rPr lang="en-US" dirty="0">
                <a:effectLst/>
              </a:rPr>
              <a:t> convallis. Massa </a:t>
            </a:r>
            <a:r>
              <a:rPr lang="en-US" dirty="0" err="1">
                <a:effectLst/>
              </a:rPr>
              <a:t>pretium</a:t>
            </a:r>
            <a:r>
              <a:rPr lang="en-US" dirty="0">
                <a:effectLst/>
              </a:rPr>
              <a:t>, </a:t>
            </a:r>
            <a:r>
              <a:rPr lang="en-US" dirty="0" err="1">
                <a:effectLst/>
              </a:rPr>
              <a:t>ullamcorper</a:t>
            </a:r>
            <a:r>
              <a:rPr lang="en-US" dirty="0">
                <a:effectLst/>
              </a:rPr>
              <a:t> </a:t>
            </a:r>
            <a:r>
              <a:rPr lang="en-US" dirty="0" err="1">
                <a:effectLst/>
              </a:rPr>
              <a:t>eget</a:t>
            </a:r>
            <a:r>
              <a:rPr lang="en-US" dirty="0">
                <a:effectLst/>
              </a:rPr>
              <a:t> </a:t>
            </a:r>
            <a:r>
              <a:rPr lang="en-US" dirty="0" err="1">
                <a:effectLst/>
              </a:rPr>
              <a:t>arcu</a:t>
            </a:r>
            <a:r>
              <a:rPr lang="en-US" dirty="0">
                <a:effectLst/>
              </a:rPr>
              <a:t>, sit. Et a </a:t>
            </a:r>
            <a:r>
              <a:rPr lang="en-US" dirty="0" err="1">
                <a:effectLst/>
              </a:rPr>
              <a:t>tellus</a:t>
            </a:r>
            <a:r>
              <a:rPr lang="en-US" dirty="0">
                <a:effectLst/>
              </a:rPr>
              <a:t> </a:t>
            </a:r>
            <a:r>
              <a:rPr lang="en-US" dirty="0" err="1">
                <a:effectLst/>
              </a:rPr>
              <a:t>metus</a:t>
            </a:r>
            <a:r>
              <a:rPr lang="en-US" dirty="0">
                <a:effectLst/>
              </a:rPr>
              <a:t> </a:t>
            </a:r>
            <a:r>
              <a:rPr lang="en-US" dirty="0" err="1">
                <a:effectLst/>
              </a:rPr>
              <a:t>eget</a:t>
            </a:r>
            <a:r>
              <a:rPr lang="en-US" dirty="0">
                <a:effectLst/>
              </a:rPr>
              <a:t> </a:t>
            </a:r>
            <a:r>
              <a:rPr lang="en-US" dirty="0" err="1">
                <a:effectLst/>
              </a:rPr>
              <a:t>egestas</a:t>
            </a:r>
            <a:r>
              <a:rPr lang="en-US" dirty="0">
                <a:effectLst/>
              </a:rPr>
              <a:t> </a:t>
            </a:r>
            <a:r>
              <a:rPr lang="en-US" dirty="0" err="1">
                <a:effectLst/>
              </a:rPr>
              <a:t>amet</a:t>
            </a:r>
            <a:r>
              <a:rPr lang="en-US" dirty="0">
                <a:effectLst/>
              </a:rPr>
              <a:t> </a:t>
            </a:r>
            <a:r>
              <a:rPr lang="en-US" dirty="0" err="1">
                <a:effectLst/>
              </a:rPr>
              <a:t>enim</a:t>
            </a:r>
            <a:r>
              <a:rPr lang="en-US" dirty="0">
                <a:effectLst/>
              </a:rPr>
              <a:t>. </a:t>
            </a:r>
            <a:r>
              <a:rPr lang="en-US" dirty="0" err="1">
                <a:effectLst/>
              </a:rPr>
              <a:t>Lobortis</a:t>
            </a:r>
            <a:r>
              <a:rPr lang="en-US" dirty="0">
                <a:effectLst/>
              </a:rPr>
              <a:t> </a:t>
            </a:r>
            <a:r>
              <a:rPr lang="en-US" dirty="0" err="1">
                <a:effectLst/>
              </a:rPr>
              <a:t>ut</a:t>
            </a:r>
            <a:endParaRPr lang="en-US" dirty="0"/>
          </a:p>
        </p:txBody>
      </p:sp>
      <p:sp>
        <p:nvSpPr>
          <p:cNvPr id="2" name="TextBox 1">
            <a:extLst>
              <a:ext uri="{FF2B5EF4-FFF2-40B4-BE49-F238E27FC236}">
                <a16:creationId xmlns:a16="http://schemas.microsoft.com/office/drawing/2014/main" id="{42C91E87-DF01-1253-776E-4D9B853DA479}"/>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29333851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 Images + Captions">
    <p:bg>
      <p:bgPr>
        <a:solidFill>
          <a:srgbClr val="F3F1E3"/>
        </a:solidFill>
        <a:effectLst/>
      </p:bgPr>
    </p:bg>
    <p:spTree>
      <p:nvGrpSpPr>
        <p:cNvPr id="1" name=""/>
        <p:cNvGrpSpPr/>
        <p:nvPr/>
      </p:nvGrpSpPr>
      <p:grpSpPr>
        <a:xfrm>
          <a:off x="0" y="0"/>
          <a:ext cx="0" cy="0"/>
          <a:chOff x="0" y="0"/>
          <a:chExt cx="0" cy="0"/>
        </a:xfrm>
      </p:grpSpPr>
      <p:sp>
        <p:nvSpPr>
          <p:cNvPr id="24" name="Picture Placeholder 4">
            <a:extLst>
              <a:ext uri="{FF2B5EF4-FFF2-40B4-BE49-F238E27FC236}">
                <a16:creationId xmlns:a16="http://schemas.microsoft.com/office/drawing/2014/main" id="{60E93D18-13DC-9449-9250-EAA7FA0F92A6}"/>
              </a:ext>
            </a:extLst>
          </p:cNvPr>
          <p:cNvSpPr>
            <a:spLocks noGrp="1" noChangeAspect="1"/>
          </p:cNvSpPr>
          <p:nvPr>
            <p:ph type="pic" sz="quarter" idx="28"/>
          </p:nvPr>
        </p:nvSpPr>
        <p:spPr>
          <a:xfrm>
            <a:off x="6467382" y="4941816"/>
            <a:ext cx="5458968" cy="3886200"/>
          </a:xfrm>
          <a:prstGeom prst="rect">
            <a:avLst/>
          </a:prstGeom>
        </p:spPr>
        <p:txBody>
          <a:bodyPr/>
          <a:lstStyle/>
          <a:p>
            <a:endParaRPr lang="en-US"/>
          </a:p>
        </p:txBody>
      </p:sp>
      <p:sp>
        <p:nvSpPr>
          <p:cNvPr id="28" name="Picture Placeholder 4">
            <a:extLst>
              <a:ext uri="{FF2B5EF4-FFF2-40B4-BE49-F238E27FC236}">
                <a16:creationId xmlns:a16="http://schemas.microsoft.com/office/drawing/2014/main" id="{C395C738-EC24-5440-BAA1-81DF49184A3A}"/>
              </a:ext>
            </a:extLst>
          </p:cNvPr>
          <p:cNvSpPr>
            <a:spLocks noGrp="1" noChangeAspect="1"/>
          </p:cNvSpPr>
          <p:nvPr>
            <p:ph type="pic" sz="quarter" idx="29"/>
          </p:nvPr>
        </p:nvSpPr>
        <p:spPr>
          <a:xfrm>
            <a:off x="12437876" y="4941816"/>
            <a:ext cx="5458968" cy="3886200"/>
          </a:xfrm>
          <a:prstGeom prst="rect">
            <a:avLst/>
          </a:prstGeom>
        </p:spPr>
        <p:txBody>
          <a:bodyPr/>
          <a:lstStyle/>
          <a:p>
            <a:endParaRPr lang="en-US"/>
          </a:p>
        </p:txBody>
      </p:sp>
      <p:sp>
        <p:nvSpPr>
          <p:cNvPr id="29" name="Picture Placeholder 4">
            <a:extLst>
              <a:ext uri="{FF2B5EF4-FFF2-40B4-BE49-F238E27FC236}">
                <a16:creationId xmlns:a16="http://schemas.microsoft.com/office/drawing/2014/main" id="{1CA45EC8-224E-024C-96C6-517BA0A70E58}"/>
              </a:ext>
            </a:extLst>
          </p:cNvPr>
          <p:cNvSpPr>
            <a:spLocks noGrp="1" noChangeAspect="1"/>
          </p:cNvSpPr>
          <p:nvPr>
            <p:ph type="pic" sz="quarter" idx="30"/>
          </p:nvPr>
        </p:nvSpPr>
        <p:spPr>
          <a:xfrm>
            <a:off x="18410879" y="4941816"/>
            <a:ext cx="5458968" cy="3886200"/>
          </a:xfrm>
          <a:prstGeom prst="rect">
            <a:avLst/>
          </a:prstGeom>
        </p:spPr>
        <p:txBody>
          <a:body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2" name="Picture Placeholder 4">
            <a:extLst>
              <a:ext uri="{FF2B5EF4-FFF2-40B4-BE49-F238E27FC236}">
                <a16:creationId xmlns:a16="http://schemas.microsoft.com/office/drawing/2014/main" id="{7FC2CDD6-A775-7542-9A6B-B1577A5364CE}"/>
              </a:ext>
            </a:extLst>
          </p:cNvPr>
          <p:cNvSpPr>
            <a:spLocks noGrp="1" noChangeAspect="1"/>
          </p:cNvSpPr>
          <p:nvPr>
            <p:ph type="pic" sz="quarter" idx="19"/>
          </p:nvPr>
        </p:nvSpPr>
        <p:spPr>
          <a:xfrm>
            <a:off x="496888" y="4941816"/>
            <a:ext cx="5458968" cy="3886200"/>
          </a:xfrm>
          <a:prstGeom prst="rect">
            <a:avLst/>
          </a:prstGeom>
        </p:spPr>
        <p:txBody>
          <a:bodyPr/>
          <a:lstStyle/>
          <a:p>
            <a:endParaRPr lang="en-US"/>
          </a:p>
        </p:txBody>
      </p:sp>
      <p:sp>
        <p:nvSpPr>
          <p:cNvPr id="15" name="Text Placeholder 24">
            <a:extLst>
              <a:ext uri="{FF2B5EF4-FFF2-40B4-BE49-F238E27FC236}">
                <a16:creationId xmlns:a16="http://schemas.microsoft.com/office/drawing/2014/main" id="{5317CC8B-C6DE-B042-B704-B8C140528899}"/>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4">
            <a:extLst>
              <a:ext uri="{FF2B5EF4-FFF2-40B4-BE49-F238E27FC236}">
                <a16:creationId xmlns:a16="http://schemas.microsoft.com/office/drawing/2014/main" id="{6CF58EB3-FB71-6848-9EAF-336E4036F8A4}"/>
              </a:ext>
            </a:extLst>
          </p:cNvPr>
          <p:cNvSpPr>
            <a:spLocks noGrp="1"/>
          </p:cNvSpPr>
          <p:nvPr>
            <p:ph type="body" sz="quarter" idx="37" hasCustomPrompt="1"/>
          </p:nvPr>
        </p:nvSpPr>
        <p:spPr>
          <a:xfrm>
            <a:off x="496888" y="9287430"/>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22" name="Text Placeholder 4">
            <a:extLst>
              <a:ext uri="{FF2B5EF4-FFF2-40B4-BE49-F238E27FC236}">
                <a16:creationId xmlns:a16="http://schemas.microsoft.com/office/drawing/2014/main" id="{3D974EC8-BBB3-F741-8E83-A681793B5C41}"/>
              </a:ext>
            </a:extLst>
          </p:cNvPr>
          <p:cNvSpPr>
            <a:spLocks noGrp="1"/>
          </p:cNvSpPr>
          <p:nvPr>
            <p:ph type="body" sz="quarter" idx="38" hasCustomPrompt="1"/>
          </p:nvPr>
        </p:nvSpPr>
        <p:spPr>
          <a:xfrm>
            <a:off x="6472386" y="9287430"/>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23" name="Text Placeholder 4">
            <a:extLst>
              <a:ext uri="{FF2B5EF4-FFF2-40B4-BE49-F238E27FC236}">
                <a16:creationId xmlns:a16="http://schemas.microsoft.com/office/drawing/2014/main" id="{E45EE8C5-2D9A-0D41-BF3B-7AEFF83952AD}"/>
              </a:ext>
            </a:extLst>
          </p:cNvPr>
          <p:cNvSpPr>
            <a:spLocks noGrp="1"/>
          </p:cNvSpPr>
          <p:nvPr>
            <p:ph type="body" sz="quarter" idx="39" hasCustomPrompt="1"/>
          </p:nvPr>
        </p:nvSpPr>
        <p:spPr>
          <a:xfrm>
            <a:off x="12455378" y="9287430"/>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26" name="Text Placeholder 4">
            <a:extLst>
              <a:ext uri="{FF2B5EF4-FFF2-40B4-BE49-F238E27FC236}">
                <a16:creationId xmlns:a16="http://schemas.microsoft.com/office/drawing/2014/main" id="{B0B7D347-B456-F941-9CD5-1076EEE7BC31}"/>
              </a:ext>
            </a:extLst>
          </p:cNvPr>
          <p:cNvSpPr>
            <a:spLocks noGrp="1"/>
          </p:cNvSpPr>
          <p:nvPr>
            <p:ph type="body" sz="quarter" idx="40" hasCustomPrompt="1"/>
          </p:nvPr>
        </p:nvSpPr>
        <p:spPr>
          <a:xfrm>
            <a:off x="18410657" y="9287430"/>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2" name="TextBox 1">
            <a:extLst>
              <a:ext uri="{FF2B5EF4-FFF2-40B4-BE49-F238E27FC236}">
                <a16:creationId xmlns:a16="http://schemas.microsoft.com/office/drawing/2014/main" id="{76B80672-683D-0303-8EB5-7B7795D7BAF9}"/>
              </a:ext>
            </a:extLst>
          </p:cNvPr>
          <p:cNvSpPr txBox="1"/>
          <p:nvPr userDrawn="1"/>
        </p:nvSpPr>
        <p:spPr>
          <a:xfrm>
            <a:off x="11694743" y="1309445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15133360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4 Images + Captions">
    <p:bg>
      <p:bgPr>
        <a:solidFill>
          <a:srgbClr val="F3F1E3"/>
        </a:solidFill>
        <a:effectLst/>
      </p:bgPr>
    </p:bg>
    <p:spTree>
      <p:nvGrpSpPr>
        <p:cNvPr id="1" name=""/>
        <p:cNvGrpSpPr/>
        <p:nvPr/>
      </p:nvGrpSpPr>
      <p:grpSpPr>
        <a:xfrm>
          <a:off x="0" y="0"/>
          <a:ext cx="0" cy="0"/>
          <a:chOff x="0" y="0"/>
          <a:chExt cx="0" cy="0"/>
        </a:xfrm>
      </p:grpSpPr>
      <p:sp>
        <p:nvSpPr>
          <p:cNvPr id="24" name="Picture Placeholder 4">
            <a:extLst>
              <a:ext uri="{FF2B5EF4-FFF2-40B4-BE49-F238E27FC236}">
                <a16:creationId xmlns:a16="http://schemas.microsoft.com/office/drawing/2014/main" id="{60E93D18-13DC-9449-9250-EAA7FA0F92A6}"/>
              </a:ext>
            </a:extLst>
          </p:cNvPr>
          <p:cNvSpPr>
            <a:spLocks noGrp="1" noChangeAspect="1"/>
          </p:cNvSpPr>
          <p:nvPr>
            <p:ph type="pic" sz="quarter" idx="28"/>
          </p:nvPr>
        </p:nvSpPr>
        <p:spPr>
          <a:xfrm>
            <a:off x="6467382" y="4941816"/>
            <a:ext cx="5458968" cy="3886200"/>
          </a:xfrm>
          <a:prstGeom prst="rect">
            <a:avLst/>
          </a:prstGeom>
        </p:spPr>
        <p:txBody>
          <a:bodyPr/>
          <a:lstStyle/>
          <a:p>
            <a:endParaRPr lang="en-US"/>
          </a:p>
        </p:txBody>
      </p:sp>
      <p:sp>
        <p:nvSpPr>
          <p:cNvPr id="28" name="Picture Placeholder 4">
            <a:extLst>
              <a:ext uri="{FF2B5EF4-FFF2-40B4-BE49-F238E27FC236}">
                <a16:creationId xmlns:a16="http://schemas.microsoft.com/office/drawing/2014/main" id="{C395C738-EC24-5440-BAA1-81DF49184A3A}"/>
              </a:ext>
            </a:extLst>
          </p:cNvPr>
          <p:cNvSpPr>
            <a:spLocks noGrp="1" noChangeAspect="1"/>
          </p:cNvSpPr>
          <p:nvPr>
            <p:ph type="pic" sz="quarter" idx="29"/>
          </p:nvPr>
        </p:nvSpPr>
        <p:spPr>
          <a:xfrm>
            <a:off x="12437876" y="4941816"/>
            <a:ext cx="5458968" cy="3886200"/>
          </a:xfrm>
          <a:prstGeom prst="rect">
            <a:avLst/>
          </a:prstGeom>
        </p:spPr>
        <p:txBody>
          <a:bodyPr/>
          <a:lstStyle/>
          <a:p>
            <a:endParaRPr lang="en-US"/>
          </a:p>
        </p:txBody>
      </p:sp>
      <p:sp>
        <p:nvSpPr>
          <p:cNvPr id="29" name="Picture Placeholder 4">
            <a:extLst>
              <a:ext uri="{FF2B5EF4-FFF2-40B4-BE49-F238E27FC236}">
                <a16:creationId xmlns:a16="http://schemas.microsoft.com/office/drawing/2014/main" id="{1CA45EC8-224E-024C-96C6-517BA0A70E58}"/>
              </a:ext>
            </a:extLst>
          </p:cNvPr>
          <p:cNvSpPr>
            <a:spLocks noGrp="1" noChangeAspect="1"/>
          </p:cNvSpPr>
          <p:nvPr>
            <p:ph type="pic" sz="quarter" idx="30"/>
          </p:nvPr>
        </p:nvSpPr>
        <p:spPr>
          <a:xfrm>
            <a:off x="18410879" y="4941816"/>
            <a:ext cx="5458968" cy="3886200"/>
          </a:xfrm>
          <a:prstGeom prst="rect">
            <a:avLst/>
          </a:prstGeom>
        </p:spPr>
        <p:txBody>
          <a:body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2" name="Picture Placeholder 4">
            <a:extLst>
              <a:ext uri="{FF2B5EF4-FFF2-40B4-BE49-F238E27FC236}">
                <a16:creationId xmlns:a16="http://schemas.microsoft.com/office/drawing/2014/main" id="{7FC2CDD6-A775-7542-9A6B-B1577A5364CE}"/>
              </a:ext>
            </a:extLst>
          </p:cNvPr>
          <p:cNvSpPr>
            <a:spLocks noGrp="1" noChangeAspect="1"/>
          </p:cNvSpPr>
          <p:nvPr>
            <p:ph type="pic" sz="quarter" idx="19"/>
          </p:nvPr>
        </p:nvSpPr>
        <p:spPr>
          <a:xfrm>
            <a:off x="496888" y="4941816"/>
            <a:ext cx="5458968" cy="3886200"/>
          </a:xfrm>
          <a:prstGeom prst="rect">
            <a:avLst/>
          </a:prstGeom>
        </p:spPr>
        <p:txBody>
          <a:bodyPr/>
          <a:lstStyle/>
          <a:p>
            <a:endParaRPr lang="en-US"/>
          </a:p>
        </p:txBody>
      </p:sp>
      <p:sp>
        <p:nvSpPr>
          <p:cNvPr id="15" name="Text Placeholder 24">
            <a:extLst>
              <a:ext uri="{FF2B5EF4-FFF2-40B4-BE49-F238E27FC236}">
                <a16:creationId xmlns:a16="http://schemas.microsoft.com/office/drawing/2014/main" id="{5317CC8B-C6DE-B042-B704-B8C140528899}"/>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4">
            <a:extLst>
              <a:ext uri="{FF2B5EF4-FFF2-40B4-BE49-F238E27FC236}">
                <a16:creationId xmlns:a16="http://schemas.microsoft.com/office/drawing/2014/main" id="{6CF58EB3-FB71-6848-9EAF-336E4036F8A4}"/>
              </a:ext>
            </a:extLst>
          </p:cNvPr>
          <p:cNvSpPr>
            <a:spLocks noGrp="1"/>
          </p:cNvSpPr>
          <p:nvPr>
            <p:ph type="body" sz="quarter" idx="37" hasCustomPrompt="1"/>
          </p:nvPr>
        </p:nvSpPr>
        <p:spPr>
          <a:xfrm>
            <a:off x="496666" y="10019411"/>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22" name="Text Placeholder 4">
            <a:extLst>
              <a:ext uri="{FF2B5EF4-FFF2-40B4-BE49-F238E27FC236}">
                <a16:creationId xmlns:a16="http://schemas.microsoft.com/office/drawing/2014/main" id="{3D974EC8-BBB3-F741-8E83-A681793B5C41}"/>
              </a:ext>
            </a:extLst>
          </p:cNvPr>
          <p:cNvSpPr>
            <a:spLocks noGrp="1"/>
          </p:cNvSpPr>
          <p:nvPr>
            <p:ph type="body" sz="quarter" idx="38" hasCustomPrompt="1"/>
          </p:nvPr>
        </p:nvSpPr>
        <p:spPr>
          <a:xfrm>
            <a:off x="6472164" y="10019411"/>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23" name="Text Placeholder 4">
            <a:extLst>
              <a:ext uri="{FF2B5EF4-FFF2-40B4-BE49-F238E27FC236}">
                <a16:creationId xmlns:a16="http://schemas.microsoft.com/office/drawing/2014/main" id="{E45EE8C5-2D9A-0D41-BF3B-7AEFF83952AD}"/>
              </a:ext>
            </a:extLst>
          </p:cNvPr>
          <p:cNvSpPr>
            <a:spLocks noGrp="1"/>
          </p:cNvSpPr>
          <p:nvPr>
            <p:ph type="body" sz="quarter" idx="39" hasCustomPrompt="1"/>
          </p:nvPr>
        </p:nvSpPr>
        <p:spPr>
          <a:xfrm>
            <a:off x="12455156" y="10019411"/>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26" name="Text Placeholder 4">
            <a:extLst>
              <a:ext uri="{FF2B5EF4-FFF2-40B4-BE49-F238E27FC236}">
                <a16:creationId xmlns:a16="http://schemas.microsoft.com/office/drawing/2014/main" id="{B0B7D347-B456-F941-9CD5-1076EEE7BC31}"/>
              </a:ext>
            </a:extLst>
          </p:cNvPr>
          <p:cNvSpPr>
            <a:spLocks noGrp="1"/>
          </p:cNvSpPr>
          <p:nvPr>
            <p:ph type="body" sz="quarter" idx="40" hasCustomPrompt="1"/>
          </p:nvPr>
        </p:nvSpPr>
        <p:spPr>
          <a:xfrm>
            <a:off x="18410435" y="10019411"/>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3" name="Text Placeholder 2">
            <a:extLst>
              <a:ext uri="{FF2B5EF4-FFF2-40B4-BE49-F238E27FC236}">
                <a16:creationId xmlns:a16="http://schemas.microsoft.com/office/drawing/2014/main" id="{FAAC40A5-5C3D-EFD1-0B59-58B8B55A0B2A}"/>
              </a:ext>
            </a:extLst>
          </p:cNvPr>
          <p:cNvSpPr>
            <a:spLocks noGrp="1"/>
          </p:cNvSpPr>
          <p:nvPr>
            <p:ph type="body" sz="quarter" idx="41" hasCustomPrompt="1"/>
          </p:nvPr>
        </p:nvSpPr>
        <p:spPr>
          <a:xfrm>
            <a:off x="496666" y="9067214"/>
            <a:ext cx="5459412" cy="659725"/>
          </a:xfrm>
        </p:spPr>
        <p:txBody>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a:lvl2pPr>
          </a:lstStyle>
          <a:p>
            <a:pPr lvl="0"/>
            <a:r>
              <a:rPr lang="en-US" dirty="0"/>
              <a:t>W SUPREME SEMIBOLD 21 PT</a:t>
            </a:r>
          </a:p>
          <a:p>
            <a:pPr lvl="1"/>
            <a:endParaRPr lang="en-US" dirty="0"/>
          </a:p>
        </p:txBody>
      </p:sp>
      <p:sp>
        <p:nvSpPr>
          <p:cNvPr id="6" name="Text Placeholder 2">
            <a:extLst>
              <a:ext uri="{FF2B5EF4-FFF2-40B4-BE49-F238E27FC236}">
                <a16:creationId xmlns:a16="http://schemas.microsoft.com/office/drawing/2014/main" id="{E50B95C4-726A-B8D0-4A3B-1AF3261C976C}"/>
              </a:ext>
            </a:extLst>
          </p:cNvPr>
          <p:cNvSpPr>
            <a:spLocks noGrp="1"/>
          </p:cNvSpPr>
          <p:nvPr>
            <p:ph type="body" sz="quarter" idx="42" hasCustomPrompt="1"/>
          </p:nvPr>
        </p:nvSpPr>
        <p:spPr>
          <a:xfrm>
            <a:off x="6467382" y="9067214"/>
            <a:ext cx="5459412" cy="659725"/>
          </a:xfrm>
        </p:spPr>
        <p:txBody>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a:lvl2pPr>
          </a:lstStyle>
          <a:p>
            <a:pPr lvl="0"/>
            <a:r>
              <a:rPr lang="en-US" dirty="0"/>
              <a:t>W SUPREME SEMIBOLD 21 PT</a:t>
            </a:r>
          </a:p>
          <a:p>
            <a:pPr lvl="1"/>
            <a:endParaRPr lang="en-US" dirty="0"/>
          </a:p>
        </p:txBody>
      </p:sp>
      <p:sp>
        <p:nvSpPr>
          <p:cNvPr id="7" name="Text Placeholder 2">
            <a:extLst>
              <a:ext uri="{FF2B5EF4-FFF2-40B4-BE49-F238E27FC236}">
                <a16:creationId xmlns:a16="http://schemas.microsoft.com/office/drawing/2014/main" id="{74AC8EA1-7A87-42E9-A128-85322B54B3E4}"/>
              </a:ext>
            </a:extLst>
          </p:cNvPr>
          <p:cNvSpPr>
            <a:spLocks noGrp="1"/>
          </p:cNvSpPr>
          <p:nvPr>
            <p:ph type="body" sz="quarter" idx="43" hasCustomPrompt="1"/>
          </p:nvPr>
        </p:nvSpPr>
        <p:spPr>
          <a:xfrm>
            <a:off x="12455156" y="9067214"/>
            <a:ext cx="5459412" cy="659725"/>
          </a:xfrm>
        </p:spPr>
        <p:txBody>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a:lvl2pPr>
          </a:lstStyle>
          <a:p>
            <a:pPr lvl="0"/>
            <a:r>
              <a:rPr lang="en-US" dirty="0"/>
              <a:t>W SUPREME SEMIBOLD 21 PT</a:t>
            </a:r>
          </a:p>
          <a:p>
            <a:pPr lvl="1"/>
            <a:endParaRPr lang="en-US" dirty="0"/>
          </a:p>
        </p:txBody>
      </p:sp>
      <p:sp>
        <p:nvSpPr>
          <p:cNvPr id="8" name="Text Placeholder 2">
            <a:extLst>
              <a:ext uri="{FF2B5EF4-FFF2-40B4-BE49-F238E27FC236}">
                <a16:creationId xmlns:a16="http://schemas.microsoft.com/office/drawing/2014/main" id="{0A090F0E-57B1-9322-EECF-926D1D4E32E3}"/>
              </a:ext>
            </a:extLst>
          </p:cNvPr>
          <p:cNvSpPr>
            <a:spLocks noGrp="1"/>
          </p:cNvSpPr>
          <p:nvPr>
            <p:ph type="body" sz="quarter" idx="44" hasCustomPrompt="1"/>
          </p:nvPr>
        </p:nvSpPr>
        <p:spPr>
          <a:xfrm>
            <a:off x="18431097" y="9067214"/>
            <a:ext cx="5459412" cy="659725"/>
          </a:xfrm>
        </p:spPr>
        <p:txBody>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a:lvl2pPr>
          </a:lstStyle>
          <a:p>
            <a:pPr lvl="0"/>
            <a:r>
              <a:rPr lang="en-US" dirty="0"/>
              <a:t>W SUPREME SEMIBOLD 21 PT</a:t>
            </a:r>
          </a:p>
          <a:p>
            <a:pPr lvl="1"/>
            <a:endParaRPr lang="en-US" dirty="0"/>
          </a:p>
        </p:txBody>
      </p:sp>
      <p:sp>
        <p:nvSpPr>
          <p:cNvPr id="2" name="TextBox 1">
            <a:extLst>
              <a:ext uri="{FF2B5EF4-FFF2-40B4-BE49-F238E27FC236}">
                <a16:creationId xmlns:a16="http://schemas.microsoft.com/office/drawing/2014/main" id="{67ACE40C-3479-BEE5-FF18-9145BF974081}"/>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33231134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4 Images + Captions">
    <p:bg>
      <p:bgPr>
        <a:solidFill>
          <a:srgbClr val="F3F1E3"/>
        </a:solidFill>
        <a:effectLst/>
      </p:bgPr>
    </p:bg>
    <p:spTree>
      <p:nvGrpSpPr>
        <p:cNvPr id="1" name=""/>
        <p:cNvGrpSpPr/>
        <p:nvPr/>
      </p:nvGrpSpPr>
      <p:grpSpPr>
        <a:xfrm>
          <a:off x="0" y="0"/>
          <a:ext cx="0" cy="0"/>
          <a:chOff x="0" y="0"/>
          <a:chExt cx="0" cy="0"/>
        </a:xfrm>
      </p:grpSpPr>
      <p:sp>
        <p:nvSpPr>
          <p:cNvPr id="24" name="Picture Placeholder 4">
            <a:extLst>
              <a:ext uri="{FF2B5EF4-FFF2-40B4-BE49-F238E27FC236}">
                <a16:creationId xmlns:a16="http://schemas.microsoft.com/office/drawing/2014/main" id="{60E93D18-13DC-9449-9250-EAA7FA0F92A6}"/>
              </a:ext>
            </a:extLst>
          </p:cNvPr>
          <p:cNvSpPr>
            <a:spLocks noGrp="1" noChangeAspect="1"/>
          </p:cNvSpPr>
          <p:nvPr>
            <p:ph type="pic" sz="quarter" idx="28"/>
          </p:nvPr>
        </p:nvSpPr>
        <p:spPr>
          <a:xfrm>
            <a:off x="6467382" y="4941816"/>
            <a:ext cx="5458968" cy="3886200"/>
          </a:xfrm>
          <a:prstGeom prst="rect">
            <a:avLst/>
          </a:prstGeom>
        </p:spPr>
        <p:txBody>
          <a:bodyPr/>
          <a:lstStyle/>
          <a:p>
            <a:endParaRPr lang="en-US"/>
          </a:p>
        </p:txBody>
      </p:sp>
      <p:sp>
        <p:nvSpPr>
          <p:cNvPr id="28" name="Picture Placeholder 4">
            <a:extLst>
              <a:ext uri="{FF2B5EF4-FFF2-40B4-BE49-F238E27FC236}">
                <a16:creationId xmlns:a16="http://schemas.microsoft.com/office/drawing/2014/main" id="{C395C738-EC24-5440-BAA1-81DF49184A3A}"/>
              </a:ext>
            </a:extLst>
          </p:cNvPr>
          <p:cNvSpPr>
            <a:spLocks noGrp="1" noChangeAspect="1"/>
          </p:cNvSpPr>
          <p:nvPr>
            <p:ph type="pic" sz="quarter" idx="29"/>
          </p:nvPr>
        </p:nvSpPr>
        <p:spPr>
          <a:xfrm>
            <a:off x="12437876" y="4941816"/>
            <a:ext cx="5458968" cy="3886200"/>
          </a:xfrm>
          <a:prstGeom prst="rect">
            <a:avLst/>
          </a:prstGeom>
        </p:spPr>
        <p:txBody>
          <a:bodyPr/>
          <a:lstStyle/>
          <a:p>
            <a:endParaRPr lang="en-US"/>
          </a:p>
        </p:txBody>
      </p:sp>
      <p:sp>
        <p:nvSpPr>
          <p:cNvPr id="29" name="Picture Placeholder 4">
            <a:extLst>
              <a:ext uri="{FF2B5EF4-FFF2-40B4-BE49-F238E27FC236}">
                <a16:creationId xmlns:a16="http://schemas.microsoft.com/office/drawing/2014/main" id="{1CA45EC8-224E-024C-96C6-517BA0A70E58}"/>
              </a:ext>
            </a:extLst>
          </p:cNvPr>
          <p:cNvSpPr>
            <a:spLocks noGrp="1" noChangeAspect="1"/>
          </p:cNvSpPr>
          <p:nvPr>
            <p:ph type="pic" sz="quarter" idx="30"/>
          </p:nvPr>
        </p:nvSpPr>
        <p:spPr>
          <a:xfrm>
            <a:off x="18410879" y="4941816"/>
            <a:ext cx="5458968" cy="3886200"/>
          </a:xfrm>
          <a:prstGeom prst="rect">
            <a:avLst/>
          </a:prstGeom>
        </p:spPr>
        <p:txBody>
          <a:body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8" y="1316038"/>
            <a:ext cx="6720840" cy="1389062"/>
          </a:xfrm>
          <a:prstGeom prst="rect">
            <a:avLst/>
          </a:prstGeom>
        </p:spPr>
        <p:txBody>
          <a:bodyPr lIns="0" tIns="0" rIns="0" bIns="0">
            <a:noAutofit/>
          </a:bodyPr>
          <a:lstStyle>
            <a:lvl1pPr>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2" name="Picture Placeholder 4">
            <a:extLst>
              <a:ext uri="{FF2B5EF4-FFF2-40B4-BE49-F238E27FC236}">
                <a16:creationId xmlns:a16="http://schemas.microsoft.com/office/drawing/2014/main" id="{7FC2CDD6-A775-7542-9A6B-B1577A5364CE}"/>
              </a:ext>
            </a:extLst>
          </p:cNvPr>
          <p:cNvSpPr>
            <a:spLocks noGrp="1" noChangeAspect="1"/>
          </p:cNvSpPr>
          <p:nvPr>
            <p:ph type="pic" sz="quarter" idx="19"/>
          </p:nvPr>
        </p:nvSpPr>
        <p:spPr>
          <a:xfrm>
            <a:off x="496888" y="4941816"/>
            <a:ext cx="5458968" cy="3886200"/>
          </a:xfrm>
          <a:prstGeom prst="rect">
            <a:avLst/>
          </a:prstGeom>
        </p:spPr>
        <p:txBody>
          <a:bodyPr/>
          <a:lstStyle/>
          <a:p>
            <a:endParaRPr lang="en-US"/>
          </a:p>
        </p:txBody>
      </p:sp>
      <p:sp>
        <p:nvSpPr>
          <p:cNvPr id="15" name="Text Placeholder 24">
            <a:extLst>
              <a:ext uri="{FF2B5EF4-FFF2-40B4-BE49-F238E27FC236}">
                <a16:creationId xmlns:a16="http://schemas.microsoft.com/office/drawing/2014/main" id="{5317CC8B-C6DE-B042-B704-B8C140528899}"/>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3" name="Text Placeholder 2">
            <a:extLst>
              <a:ext uri="{FF2B5EF4-FFF2-40B4-BE49-F238E27FC236}">
                <a16:creationId xmlns:a16="http://schemas.microsoft.com/office/drawing/2014/main" id="{FAAC40A5-5C3D-EFD1-0B59-58B8B55A0B2A}"/>
              </a:ext>
            </a:extLst>
          </p:cNvPr>
          <p:cNvSpPr>
            <a:spLocks noGrp="1"/>
          </p:cNvSpPr>
          <p:nvPr>
            <p:ph type="body" sz="quarter" idx="41" hasCustomPrompt="1"/>
          </p:nvPr>
        </p:nvSpPr>
        <p:spPr>
          <a:xfrm>
            <a:off x="496666" y="9067214"/>
            <a:ext cx="5459412" cy="659725"/>
          </a:xfrm>
        </p:spPr>
        <p:txBody>
          <a:bodyPr>
            <a:noAutofit/>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a:lvl2pPr>
          </a:lstStyle>
          <a:p>
            <a:pPr lvl="0"/>
            <a:r>
              <a:rPr lang="en-US" dirty="0"/>
              <a:t>W SUPREME SEMIBOLD 21 PT</a:t>
            </a:r>
          </a:p>
          <a:p>
            <a:pPr lvl="1"/>
            <a:endParaRPr lang="en-US" dirty="0"/>
          </a:p>
        </p:txBody>
      </p:sp>
      <p:sp>
        <p:nvSpPr>
          <p:cNvPr id="6" name="Text Placeholder 2">
            <a:extLst>
              <a:ext uri="{FF2B5EF4-FFF2-40B4-BE49-F238E27FC236}">
                <a16:creationId xmlns:a16="http://schemas.microsoft.com/office/drawing/2014/main" id="{E50B95C4-726A-B8D0-4A3B-1AF3261C976C}"/>
              </a:ext>
            </a:extLst>
          </p:cNvPr>
          <p:cNvSpPr>
            <a:spLocks noGrp="1"/>
          </p:cNvSpPr>
          <p:nvPr>
            <p:ph type="body" sz="quarter" idx="42" hasCustomPrompt="1"/>
          </p:nvPr>
        </p:nvSpPr>
        <p:spPr>
          <a:xfrm>
            <a:off x="6467382" y="9067214"/>
            <a:ext cx="5459412" cy="659725"/>
          </a:xfrm>
        </p:spPr>
        <p:txBody>
          <a:bodyPr>
            <a:noAutofit/>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b="1" i="0">
                <a:latin typeface="W Supreme SemiBold" panose="020B0504010101010103" pitchFamily="34" charset="77"/>
                <a:cs typeface="W Supreme SemiBold" panose="020B0504010101010103" pitchFamily="34" charset="77"/>
              </a:defRPr>
            </a:lvl2pPr>
          </a:lstStyle>
          <a:p>
            <a:pPr lvl="0"/>
            <a:r>
              <a:rPr lang="en-US" dirty="0"/>
              <a:t>W SUPREME SEMIBOLD 21 PT</a:t>
            </a:r>
          </a:p>
          <a:p>
            <a:pPr lvl="1"/>
            <a:endParaRPr lang="en-US" dirty="0"/>
          </a:p>
        </p:txBody>
      </p:sp>
      <p:sp>
        <p:nvSpPr>
          <p:cNvPr id="7" name="Text Placeholder 2">
            <a:extLst>
              <a:ext uri="{FF2B5EF4-FFF2-40B4-BE49-F238E27FC236}">
                <a16:creationId xmlns:a16="http://schemas.microsoft.com/office/drawing/2014/main" id="{74AC8EA1-7A87-42E9-A128-85322B54B3E4}"/>
              </a:ext>
            </a:extLst>
          </p:cNvPr>
          <p:cNvSpPr>
            <a:spLocks noGrp="1"/>
          </p:cNvSpPr>
          <p:nvPr>
            <p:ph type="body" sz="quarter" idx="43" hasCustomPrompt="1"/>
          </p:nvPr>
        </p:nvSpPr>
        <p:spPr>
          <a:xfrm>
            <a:off x="12455156" y="9067214"/>
            <a:ext cx="5459412" cy="659725"/>
          </a:xfrm>
        </p:spPr>
        <p:txBody>
          <a:bodyPr>
            <a:noAutofit/>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b="1" i="0">
                <a:latin typeface="W Supreme SemiBold" panose="020B0504010101010103" pitchFamily="34" charset="77"/>
                <a:cs typeface="W Supreme SemiBold" panose="020B0504010101010103" pitchFamily="34" charset="77"/>
              </a:defRPr>
            </a:lvl2pPr>
          </a:lstStyle>
          <a:p>
            <a:pPr lvl="0"/>
            <a:r>
              <a:rPr lang="en-US" dirty="0"/>
              <a:t>W SUPREME SEMIBOLD 21 PT</a:t>
            </a:r>
          </a:p>
          <a:p>
            <a:pPr lvl="1"/>
            <a:endParaRPr lang="en-US" dirty="0"/>
          </a:p>
        </p:txBody>
      </p:sp>
      <p:sp>
        <p:nvSpPr>
          <p:cNvPr id="8" name="Text Placeholder 2">
            <a:extLst>
              <a:ext uri="{FF2B5EF4-FFF2-40B4-BE49-F238E27FC236}">
                <a16:creationId xmlns:a16="http://schemas.microsoft.com/office/drawing/2014/main" id="{0A090F0E-57B1-9322-EECF-926D1D4E32E3}"/>
              </a:ext>
            </a:extLst>
          </p:cNvPr>
          <p:cNvSpPr>
            <a:spLocks noGrp="1"/>
          </p:cNvSpPr>
          <p:nvPr>
            <p:ph type="body" sz="quarter" idx="44" hasCustomPrompt="1"/>
          </p:nvPr>
        </p:nvSpPr>
        <p:spPr>
          <a:xfrm>
            <a:off x="18431097" y="9067214"/>
            <a:ext cx="5459412" cy="659725"/>
          </a:xfrm>
        </p:spPr>
        <p:txBody>
          <a:bodyPr>
            <a:noAutofit/>
          </a:bodyPr>
          <a:lstStyle>
            <a:lvl1pPr algn="ctr">
              <a:defRPr sz="2100" b="1" i="0">
                <a:latin typeface="W Supreme SemiBold" panose="020B0504010101010103" pitchFamily="34" charset="77"/>
                <a:cs typeface="W Supreme SemiBold" panose="020B0504010101010103" pitchFamily="34" charset="77"/>
              </a:defRPr>
            </a:lvl1pPr>
            <a:lvl2pPr marL="17463" indent="0">
              <a:buNone/>
              <a:defRPr b="1" i="0">
                <a:latin typeface="W Supreme SemiBold" panose="020B0504010101010103" pitchFamily="34" charset="77"/>
                <a:cs typeface="W Supreme SemiBold" panose="020B0504010101010103" pitchFamily="34" charset="77"/>
              </a:defRPr>
            </a:lvl2pPr>
          </a:lstStyle>
          <a:p>
            <a:pPr lvl="0"/>
            <a:r>
              <a:rPr lang="en-US" dirty="0"/>
              <a:t>W SUPREME SEMIBOLD 21 PT</a:t>
            </a:r>
          </a:p>
          <a:p>
            <a:pPr lvl="1"/>
            <a:endParaRPr lang="en-US" dirty="0"/>
          </a:p>
        </p:txBody>
      </p:sp>
      <p:sp>
        <p:nvSpPr>
          <p:cNvPr id="2" name="TextBox 1">
            <a:extLst>
              <a:ext uri="{FF2B5EF4-FFF2-40B4-BE49-F238E27FC236}">
                <a16:creationId xmlns:a16="http://schemas.microsoft.com/office/drawing/2014/main" id="{6DAFA630-ED6A-EC25-C1C2-1D2C170327F4}"/>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11450000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ext + 4 Images ">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3776" y="1316736"/>
            <a:ext cx="6720840" cy="1179576"/>
          </a:xfrm>
          <a:prstGeom prst="rect">
            <a:avLst/>
          </a:prstGeom>
        </p:spPr>
        <p:txBody>
          <a:bodyPr lIns="0" tIns="0" rIns="0" bIns="0">
            <a:noAutofit/>
          </a:bodyPr>
          <a:lstStyle>
            <a:lvl1pPr>
              <a:lnSpc>
                <a:spcPts val="4600"/>
              </a:lnSpc>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5" name="Text Placeholder 24">
            <a:extLst>
              <a:ext uri="{FF2B5EF4-FFF2-40B4-BE49-F238E27FC236}">
                <a16:creationId xmlns:a16="http://schemas.microsoft.com/office/drawing/2014/main" id="{5317CC8B-C6DE-B042-B704-B8C140528899}"/>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 name="Picture Placeholder 4">
            <a:extLst>
              <a:ext uri="{FF2B5EF4-FFF2-40B4-BE49-F238E27FC236}">
                <a16:creationId xmlns:a16="http://schemas.microsoft.com/office/drawing/2014/main" id="{C45A19CC-8F41-28E1-8E24-262422A979D8}"/>
              </a:ext>
            </a:extLst>
          </p:cNvPr>
          <p:cNvSpPr>
            <a:spLocks noGrp="1" noChangeAspect="1"/>
          </p:cNvSpPr>
          <p:nvPr>
            <p:ph type="pic" sz="quarter" idx="19"/>
          </p:nvPr>
        </p:nvSpPr>
        <p:spPr>
          <a:xfrm>
            <a:off x="8459790" y="278099"/>
            <a:ext cx="7655776" cy="6425745"/>
          </a:xfrm>
          <a:prstGeom prst="rect">
            <a:avLst/>
          </a:prstGeom>
        </p:spPr>
        <p:txBody>
          <a:bodyPr/>
          <a:lstStyle/>
          <a:p>
            <a:endParaRPr lang="en-US"/>
          </a:p>
        </p:txBody>
      </p:sp>
      <p:sp>
        <p:nvSpPr>
          <p:cNvPr id="5" name="Picture Placeholder 4">
            <a:extLst>
              <a:ext uri="{FF2B5EF4-FFF2-40B4-BE49-F238E27FC236}">
                <a16:creationId xmlns:a16="http://schemas.microsoft.com/office/drawing/2014/main" id="{26045ACD-FCA3-7099-060B-9594D29C3DF7}"/>
              </a:ext>
            </a:extLst>
          </p:cNvPr>
          <p:cNvSpPr>
            <a:spLocks noGrp="1" noChangeAspect="1"/>
          </p:cNvSpPr>
          <p:nvPr>
            <p:ph type="pic" sz="quarter" idx="21"/>
          </p:nvPr>
        </p:nvSpPr>
        <p:spPr>
          <a:xfrm>
            <a:off x="8459789" y="7012154"/>
            <a:ext cx="7665995" cy="6395535"/>
          </a:xfrm>
          <a:prstGeom prst="rect">
            <a:avLst/>
          </a:prstGeom>
        </p:spPr>
        <p:txBody>
          <a:bodyPr/>
          <a:lstStyle/>
          <a:p>
            <a:endParaRPr lang="en-US"/>
          </a:p>
        </p:txBody>
      </p:sp>
      <p:sp>
        <p:nvSpPr>
          <p:cNvPr id="9" name="Picture Placeholder 4">
            <a:extLst>
              <a:ext uri="{FF2B5EF4-FFF2-40B4-BE49-F238E27FC236}">
                <a16:creationId xmlns:a16="http://schemas.microsoft.com/office/drawing/2014/main" id="{AE9C1F27-0C6F-D5CA-03BA-BC18A34FB635}"/>
              </a:ext>
            </a:extLst>
          </p:cNvPr>
          <p:cNvSpPr>
            <a:spLocks noGrp="1" noChangeAspect="1"/>
          </p:cNvSpPr>
          <p:nvPr>
            <p:ph type="pic" sz="quarter" idx="20"/>
          </p:nvPr>
        </p:nvSpPr>
        <p:spPr>
          <a:xfrm>
            <a:off x="16448170" y="278099"/>
            <a:ext cx="7632617" cy="6425746"/>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92D61B07-0434-31B7-D093-7397564CAD1A}"/>
              </a:ext>
            </a:extLst>
          </p:cNvPr>
          <p:cNvSpPr>
            <a:spLocks noGrp="1" noChangeAspect="1"/>
          </p:cNvSpPr>
          <p:nvPr>
            <p:ph type="pic" sz="quarter" idx="26"/>
          </p:nvPr>
        </p:nvSpPr>
        <p:spPr>
          <a:xfrm>
            <a:off x="16422687" y="7012154"/>
            <a:ext cx="7632617" cy="6395535"/>
          </a:xfrm>
          <a:prstGeom prst="rect">
            <a:avLst/>
          </a:prstGeom>
        </p:spPr>
        <p:txBody>
          <a:bodyPr/>
          <a:lstStyle/>
          <a:p>
            <a:endParaRPr lang="en-US"/>
          </a:p>
        </p:txBody>
      </p:sp>
      <p:sp>
        <p:nvSpPr>
          <p:cNvPr id="13" name="Text Placeholder 12">
            <a:extLst>
              <a:ext uri="{FF2B5EF4-FFF2-40B4-BE49-F238E27FC236}">
                <a16:creationId xmlns:a16="http://schemas.microsoft.com/office/drawing/2014/main" id="{FE40A548-8863-F3C3-FB86-55CD59CC1C92}"/>
              </a:ext>
            </a:extLst>
          </p:cNvPr>
          <p:cNvSpPr>
            <a:spLocks noGrp="1"/>
          </p:cNvSpPr>
          <p:nvPr>
            <p:ph type="body" sz="quarter" idx="45" hasCustomPrompt="1"/>
          </p:nvPr>
        </p:nvSpPr>
        <p:spPr>
          <a:xfrm>
            <a:off x="493713" y="3200400"/>
            <a:ext cx="6720840" cy="1645920"/>
          </a:xfrm>
        </p:spPr>
        <p:txBody>
          <a:bodyPr lIns="0" rIns="0">
            <a:noAutofit/>
          </a:bodyPr>
          <a:lstStyle>
            <a:lvl1pPr>
              <a:lnSpc>
                <a:spcPts val="2600"/>
              </a:lnSpc>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Tree>
    <p:extLst>
      <p:ext uri="{BB962C8B-B14F-4D97-AF65-F5344CB8AC3E}">
        <p14:creationId xmlns:p14="http://schemas.microsoft.com/office/powerpoint/2010/main" val="9504371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Text + 5 Images ">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3776" y="1316736"/>
            <a:ext cx="6720840" cy="1179576"/>
          </a:xfrm>
          <a:prstGeom prst="rect">
            <a:avLst/>
          </a:prstGeom>
        </p:spPr>
        <p:txBody>
          <a:bodyPr lIns="0" tIns="0" rIns="0" bIns="0">
            <a:noAutofit/>
          </a:bodyPr>
          <a:lstStyle>
            <a:lvl1pPr>
              <a:lnSpc>
                <a:spcPts val="4600"/>
              </a:lnSpc>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5" name="Text Placeholder 24">
            <a:extLst>
              <a:ext uri="{FF2B5EF4-FFF2-40B4-BE49-F238E27FC236}">
                <a16:creationId xmlns:a16="http://schemas.microsoft.com/office/drawing/2014/main" id="{5317CC8B-C6DE-B042-B704-B8C140528899}"/>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3" name="Text Placeholder 12">
            <a:extLst>
              <a:ext uri="{FF2B5EF4-FFF2-40B4-BE49-F238E27FC236}">
                <a16:creationId xmlns:a16="http://schemas.microsoft.com/office/drawing/2014/main" id="{FE40A548-8863-F3C3-FB86-55CD59CC1C92}"/>
              </a:ext>
            </a:extLst>
          </p:cNvPr>
          <p:cNvSpPr>
            <a:spLocks noGrp="1"/>
          </p:cNvSpPr>
          <p:nvPr>
            <p:ph type="body" sz="quarter" idx="45" hasCustomPrompt="1"/>
          </p:nvPr>
        </p:nvSpPr>
        <p:spPr>
          <a:xfrm>
            <a:off x="493713" y="3200400"/>
            <a:ext cx="6720840" cy="1645920"/>
          </a:xfrm>
        </p:spPr>
        <p:txBody>
          <a:bodyPr lIns="0" rIns="0">
            <a:noAutofit/>
          </a:bodyPr>
          <a:lstStyle>
            <a:lvl1pPr>
              <a:lnSpc>
                <a:spcPts val="2600"/>
              </a:lnSpc>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3" name="Picture Placeholder 4">
            <a:extLst>
              <a:ext uri="{FF2B5EF4-FFF2-40B4-BE49-F238E27FC236}">
                <a16:creationId xmlns:a16="http://schemas.microsoft.com/office/drawing/2014/main" id="{AA368728-0ABA-65E6-AD16-BAE564BAEF28}"/>
              </a:ext>
            </a:extLst>
          </p:cNvPr>
          <p:cNvSpPr>
            <a:spLocks noGrp="1" noChangeAspect="1"/>
          </p:cNvSpPr>
          <p:nvPr>
            <p:ph type="pic" sz="quarter" idx="37"/>
          </p:nvPr>
        </p:nvSpPr>
        <p:spPr>
          <a:xfrm>
            <a:off x="8459788" y="263774"/>
            <a:ext cx="10303401" cy="8664616"/>
          </a:xfrm>
          <a:prstGeom prst="rect">
            <a:avLst/>
          </a:prstGeom>
        </p:spPr>
        <p:txBody>
          <a:bodyPr/>
          <a:lstStyle/>
          <a:p>
            <a:endParaRPr lang="en-US"/>
          </a:p>
        </p:txBody>
      </p:sp>
      <p:sp>
        <p:nvSpPr>
          <p:cNvPr id="6" name="Picture Placeholder 4">
            <a:extLst>
              <a:ext uri="{FF2B5EF4-FFF2-40B4-BE49-F238E27FC236}">
                <a16:creationId xmlns:a16="http://schemas.microsoft.com/office/drawing/2014/main" id="{89CF3095-9AFE-C6B1-D8AB-5655B040DE58}"/>
              </a:ext>
            </a:extLst>
          </p:cNvPr>
          <p:cNvSpPr>
            <a:spLocks noGrp="1" noChangeAspect="1"/>
          </p:cNvSpPr>
          <p:nvPr>
            <p:ph type="pic" sz="quarter" idx="29"/>
          </p:nvPr>
        </p:nvSpPr>
        <p:spPr>
          <a:xfrm>
            <a:off x="19083826" y="278090"/>
            <a:ext cx="4998131" cy="4170995"/>
          </a:xfrm>
          <a:prstGeom prst="rect">
            <a:avLst/>
          </a:prstGeom>
        </p:spPr>
        <p:txBody>
          <a:bodyPr/>
          <a:lstStyle/>
          <a:p>
            <a:endParaRPr lang="en-US"/>
          </a:p>
        </p:txBody>
      </p:sp>
      <p:sp>
        <p:nvSpPr>
          <p:cNvPr id="7" name="Picture Placeholder 4">
            <a:extLst>
              <a:ext uri="{FF2B5EF4-FFF2-40B4-BE49-F238E27FC236}">
                <a16:creationId xmlns:a16="http://schemas.microsoft.com/office/drawing/2014/main" id="{1DABEAD7-04BD-3B8C-4DEB-85F2D53D7CC9}"/>
              </a:ext>
            </a:extLst>
          </p:cNvPr>
          <p:cNvSpPr>
            <a:spLocks noGrp="1" noChangeAspect="1"/>
          </p:cNvSpPr>
          <p:nvPr>
            <p:ph type="pic" sz="quarter" idx="31"/>
          </p:nvPr>
        </p:nvSpPr>
        <p:spPr>
          <a:xfrm>
            <a:off x="19078146" y="4757397"/>
            <a:ext cx="4998131" cy="8650291"/>
          </a:xfrm>
          <a:prstGeom prst="rect">
            <a:avLst/>
          </a:prstGeom>
        </p:spPr>
        <p:txBody>
          <a:bodyPr/>
          <a:lstStyle/>
          <a:p>
            <a:endParaRPr lang="en-US"/>
          </a:p>
        </p:txBody>
      </p:sp>
      <p:sp>
        <p:nvSpPr>
          <p:cNvPr id="8" name="Picture Placeholder 4">
            <a:extLst>
              <a:ext uri="{FF2B5EF4-FFF2-40B4-BE49-F238E27FC236}">
                <a16:creationId xmlns:a16="http://schemas.microsoft.com/office/drawing/2014/main" id="{FC750EA4-2997-D26B-0B12-9530514D7F67}"/>
              </a:ext>
            </a:extLst>
          </p:cNvPr>
          <p:cNvSpPr>
            <a:spLocks noGrp="1" noChangeAspect="1"/>
          </p:cNvSpPr>
          <p:nvPr>
            <p:ph type="pic" sz="quarter" idx="33"/>
          </p:nvPr>
        </p:nvSpPr>
        <p:spPr>
          <a:xfrm>
            <a:off x="8459790" y="9236698"/>
            <a:ext cx="4984551" cy="4170991"/>
          </a:xfrm>
          <a:prstGeom prst="rect">
            <a:avLst/>
          </a:prstGeom>
        </p:spPr>
        <p:txBody>
          <a:bodyPr/>
          <a:lstStyle/>
          <a:p>
            <a:endParaRPr lang="en-US"/>
          </a:p>
        </p:txBody>
      </p:sp>
      <p:sp>
        <p:nvSpPr>
          <p:cNvPr id="11" name="Picture Placeholder 4">
            <a:extLst>
              <a:ext uri="{FF2B5EF4-FFF2-40B4-BE49-F238E27FC236}">
                <a16:creationId xmlns:a16="http://schemas.microsoft.com/office/drawing/2014/main" id="{2FEEB4D6-08A6-9FB2-56B1-651E35975925}"/>
              </a:ext>
            </a:extLst>
          </p:cNvPr>
          <p:cNvSpPr>
            <a:spLocks noGrp="1" noChangeAspect="1"/>
          </p:cNvSpPr>
          <p:nvPr>
            <p:ph type="pic" sz="quarter" idx="38"/>
          </p:nvPr>
        </p:nvSpPr>
        <p:spPr>
          <a:xfrm>
            <a:off x="13778638" y="9236698"/>
            <a:ext cx="4984551" cy="4170991"/>
          </a:xfrm>
          <a:prstGeom prst="rect">
            <a:avLst/>
          </a:prstGeom>
        </p:spPr>
        <p:txBody>
          <a:bodyPr/>
          <a:lstStyle/>
          <a:p>
            <a:endParaRPr lang="en-US"/>
          </a:p>
        </p:txBody>
      </p:sp>
    </p:spTree>
    <p:extLst>
      <p:ext uri="{BB962C8B-B14F-4D97-AF65-F5344CB8AC3E}">
        <p14:creationId xmlns:p14="http://schemas.microsoft.com/office/powerpoint/2010/main" val="8664534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Text + 7 Images ">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3776" y="1316736"/>
            <a:ext cx="6720840" cy="1179576"/>
          </a:xfrm>
          <a:prstGeom prst="rect">
            <a:avLst/>
          </a:prstGeom>
        </p:spPr>
        <p:txBody>
          <a:bodyPr lIns="0" tIns="0" rIns="0" bIns="0">
            <a:noAutofit/>
          </a:bodyPr>
          <a:lstStyle>
            <a:lvl1pPr>
              <a:lnSpc>
                <a:spcPts val="4600"/>
              </a:lnSpc>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5" name="Text Placeholder 24">
            <a:extLst>
              <a:ext uri="{FF2B5EF4-FFF2-40B4-BE49-F238E27FC236}">
                <a16:creationId xmlns:a16="http://schemas.microsoft.com/office/drawing/2014/main" id="{5317CC8B-C6DE-B042-B704-B8C140528899}"/>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3" name="Text Placeholder 12">
            <a:extLst>
              <a:ext uri="{FF2B5EF4-FFF2-40B4-BE49-F238E27FC236}">
                <a16:creationId xmlns:a16="http://schemas.microsoft.com/office/drawing/2014/main" id="{FE40A548-8863-F3C3-FB86-55CD59CC1C92}"/>
              </a:ext>
            </a:extLst>
          </p:cNvPr>
          <p:cNvSpPr>
            <a:spLocks noGrp="1"/>
          </p:cNvSpPr>
          <p:nvPr>
            <p:ph type="body" sz="quarter" idx="45" hasCustomPrompt="1"/>
          </p:nvPr>
        </p:nvSpPr>
        <p:spPr>
          <a:xfrm>
            <a:off x="493713" y="3200400"/>
            <a:ext cx="6720840" cy="1645920"/>
          </a:xfrm>
        </p:spPr>
        <p:txBody>
          <a:bodyPr lIns="0" rIns="0">
            <a:noAutofit/>
          </a:bodyPr>
          <a:lstStyle>
            <a:lvl1pPr>
              <a:lnSpc>
                <a:spcPts val="2600"/>
              </a:lnSpc>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2" name="Picture Placeholder 4">
            <a:extLst>
              <a:ext uri="{FF2B5EF4-FFF2-40B4-BE49-F238E27FC236}">
                <a16:creationId xmlns:a16="http://schemas.microsoft.com/office/drawing/2014/main" id="{A824E06A-7874-8B78-29CA-0E7EA8EE90A4}"/>
              </a:ext>
            </a:extLst>
          </p:cNvPr>
          <p:cNvSpPr>
            <a:spLocks noGrp="1" noChangeAspect="1"/>
          </p:cNvSpPr>
          <p:nvPr>
            <p:ph type="pic" sz="quarter" idx="29"/>
          </p:nvPr>
        </p:nvSpPr>
        <p:spPr>
          <a:xfrm>
            <a:off x="19083826" y="278090"/>
            <a:ext cx="4998131" cy="4170995"/>
          </a:xfrm>
          <a:prstGeom prst="rect">
            <a:avLst/>
          </a:prstGeom>
        </p:spPr>
        <p:txBody>
          <a:bodyPr/>
          <a:lstStyle/>
          <a:p>
            <a:endParaRPr lang="en-US"/>
          </a:p>
        </p:txBody>
      </p:sp>
      <p:sp>
        <p:nvSpPr>
          <p:cNvPr id="5" name="Picture Placeholder 4">
            <a:extLst>
              <a:ext uri="{FF2B5EF4-FFF2-40B4-BE49-F238E27FC236}">
                <a16:creationId xmlns:a16="http://schemas.microsoft.com/office/drawing/2014/main" id="{C934E1BD-D66F-5B11-67E8-6F6723D8A4FD}"/>
              </a:ext>
            </a:extLst>
          </p:cNvPr>
          <p:cNvSpPr>
            <a:spLocks noGrp="1" noChangeAspect="1"/>
          </p:cNvSpPr>
          <p:nvPr>
            <p:ph type="pic" sz="quarter" idx="30"/>
          </p:nvPr>
        </p:nvSpPr>
        <p:spPr>
          <a:xfrm>
            <a:off x="8477128" y="4757399"/>
            <a:ext cx="4984551" cy="4170991"/>
          </a:xfrm>
          <a:prstGeom prst="rect">
            <a:avLst/>
          </a:prstGeom>
        </p:spPr>
        <p:txBody>
          <a:bodyPr/>
          <a:lstStyle/>
          <a:p>
            <a:endParaRPr lang="en-US"/>
          </a:p>
        </p:txBody>
      </p:sp>
      <p:sp>
        <p:nvSpPr>
          <p:cNvPr id="9" name="Picture Placeholder 4">
            <a:extLst>
              <a:ext uri="{FF2B5EF4-FFF2-40B4-BE49-F238E27FC236}">
                <a16:creationId xmlns:a16="http://schemas.microsoft.com/office/drawing/2014/main" id="{41943063-75C8-042B-7203-58498DA77A42}"/>
              </a:ext>
            </a:extLst>
          </p:cNvPr>
          <p:cNvSpPr>
            <a:spLocks noGrp="1" noChangeAspect="1"/>
          </p:cNvSpPr>
          <p:nvPr>
            <p:ph type="pic" sz="quarter" idx="31"/>
          </p:nvPr>
        </p:nvSpPr>
        <p:spPr>
          <a:xfrm>
            <a:off x="13778638" y="4757397"/>
            <a:ext cx="4984551" cy="8650291"/>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1B1D1009-1842-FCA1-1F92-BF9C85F6F2A3}"/>
              </a:ext>
            </a:extLst>
          </p:cNvPr>
          <p:cNvSpPr>
            <a:spLocks noGrp="1" noChangeAspect="1"/>
          </p:cNvSpPr>
          <p:nvPr>
            <p:ph type="pic" sz="quarter" idx="33"/>
          </p:nvPr>
        </p:nvSpPr>
        <p:spPr>
          <a:xfrm>
            <a:off x="8459790" y="9236698"/>
            <a:ext cx="4984551" cy="4170991"/>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92F8E10C-B6B6-BEF6-6594-67D8D7CA063A}"/>
              </a:ext>
            </a:extLst>
          </p:cNvPr>
          <p:cNvSpPr>
            <a:spLocks noGrp="1" noChangeAspect="1"/>
          </p:cNvSpPr>
          <p:nvPr>
            <p:ph type="pic" sz="quarter" idx="37"/>
          </p:nvPr>
        </p:nvSpPr>
        <p:spPr>
          <a:xfrm>
            <a:off x="8459788" y="263774"/>
            <a:ext cx="10303401" cy="4170991"/>
          </a:xfrm>
          <a:prstGeom prst="rect">
            <a:avLst/>
          </a:prstGeom>
        </p:spPr>
        <p:txBody>
          <a:bodyPr/>
          <a:lstStyle/>
          <a:p>
            <a:endParaRPr lang="en-US"/>
          </a:p>
        </p:txBody>
      </p:sp>
      <p:sp>
        <p:nvSpPr>
          <p:cNvPr id="14" name="Picture Placeholder 4">
            <a:extLst>
              <a:ext uri="{FF2B5EF4-FFF2-40B4-BE49-F238E27FC236}">
                <a16:creationId xmlns:a16="http://schemas.microsoft.com/office/drawing/2014/main" id="{D4201BC9-C69A-886C-14D3-8658FA04C8B3}"/>
              </a:ext>
            </a:extLst>
          </p:cNvPr>
          <p:cNvSpPr>
            <a:spLocks noGrp="1" noChangeAspect="1"/>
          </p:cNvSpPr>
          <p:nvPr>
            <p:ph type="pic" sz="quarter" idx="38"/>
          </p:nvPr>
        </p:nvSpPr>
        <p:spPr>
          <a:xfrm>
            <a:off x="19084168" y="4757399"/>
            <a:ext cx="4984551" cy="4170991"/>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2A4BE612-5F24-63F8-9829-F243B73C256E}"/>
              </a:ext>
            </a:extLst>
          </p:cNvPr>
          <p:cNvSpPr>
            <a:spLocks noGrp="1" noChangeAspect="1"/>
          </p:cNvSpPr>
          <p:nvPr>
            <p:ph type="pic" sz="quarter" idx="39"/>
          </p:nvPr>
        </p:nvSpPr>
        <p:spPr>
          <a:xfrm>
            <a:off x="19066830" y="9236698"/>
            <a:ext cx="4984551" cy="4170991"/>
          </a:xfrm>
          <a:prstGeom prst="rect">
            <a:avLst/>
          </a:prstGeom>
        </p:spPr>
        <p:txBody>
          <a:bodyPr/>
          <a:lstStyle/>
          <a:p>
            <a:endParaRPr lang="en-US"/>
          </a:p>
        </p:txBody>
      </p:sp>
    </p:spTree>
    <p:extLst>
      <p:ext uri="{BB962C8B-B14F-4D97-AF65-F5344CB8AC3E}">
        <p14:creationId xmlns:p14="http://schemas.microsoft.com/office/powerpoint/2010/main" val="40280936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Text + 6 Images ">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3776" y="1316736"/>
            <a:ext cx="6720840" cy="1179576"/>
          </a:xfrm>
          <a:prstGeom prst="rect">
            <a:avLst/>
          </a:prstGeom>
        </p:spPr>
        <p:txBody>
          <a:bodyPr lIns="0" tIns="0" rIns="0" bIns="0">
            <a:noAutofit/>
          </a:bodyPr>
          <a:lstStyle>
            <a:lvl1pPr>
              <a:lnSpc>
                <a:spcPts val="4600"/>
              </a:lnSpc>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5" name="Text Placeholder 24">
            <a:extLst>
              <a:ext uri="{FF2B5EF4-FFF2-40B4-BE49-F238E27FC236}">
                <a16:creationId xmlns:a16="http://schemas.microsoft.com/office/drawing/2014/main" id="{5317CC8B-C6DE-B042-B704-B8C140528899}"/>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3" name="Text Placeholder 12">
            <a:extLst>
              <a:ext uri="{FF2B5EF4-FFF2-40B4-BE49-F238E27FC236}">
                <a16:creationId xmlns:a16="http://schemas.microsoft.com/office/drawing/2014/main" id="{FE40A548-8863-F3C3-FB86-55CD59CC1C92}"/>
              </a:ext>
            </a:extLst>
          </p:cNvPr>
          <p:cNvSpPr>
            <a:spLocks noGrp="1"/>
          </p:cNvSpPr>
          <p:nvPr>
            <p:ph type="body" sz="quarter" idx="45" hasCustomPrompt="1"/>
          </p:nvPr>
        </p:nvSpPr>
        <p:spPr>
          <a:xfrm>
            <a:off x="493713" y="3200400"/>
            <a:ext cx="6720840" cy="1645920"/>
          </a:xfrm>
        </p:spPr>
        <p:txBody>
          <a:bodyPr lIns="0" rIns="0">
            <a:noAutofit/>
          </a:bodyPr>
          <a:lstStyle>
            <a:lvl1pPr>
              <a:lnSpc>
                <a:spcPts val="2600"/>
              </a:lnSpc>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3" name="Picture Placeholder 4">
            <a:extLst>
              <a:ext uri="{FF2B5EF4-FFF2-40B4-BE49-F238E27FC236}">
                <a16:creationId xmlns:a16="http://schemas.microsoft.com/office/drawing/2014/main" id="{F6F56688-5AAA-5A87-97D0-FF1AC1021A03}"/>
              </a:ext>
            </a:extLst>
          </p:cNvPr>
          <p:cNvSpPr>
            <a:spLocks noGrp="1" noChangeAspect="1"/>
          </p:cNvSpPr>
          <p:nvPr>
            <p:ph type="pic" sz="quarter" idx="30"/>
          </p:nvPr>
        </p:nvSpPr>
        <p:spPr>
          <a:xfrm>
            <a:off x="8477128" y="4757399"/>
            <a:ext cx="4984551" cy="4170991"/>
          </a:xfrm>
          <a:prstGeom prst="rect">
            <a:avLst/>
          </a:prstGeom>
        </p:spPr>
        <p:txBody>
          <a:bodyPr/>
          <a:lstStyle/>
          <a:p>
            <a:endParaRPr lang="en-US"/>
          </a:p>
        </p:txBody>
      </p:sp>
      <p:sp>
        <p:nvSpPr>
          <p:cNvPr id="6" name="Picture Placeholder 4">
            <a:extLst>
              <a:ext uri="{FF2B5EF4-FFF2-40B4-BE49-F238E27FC236}">
                <a16:creationId xmlns:a16="http://schemas.microsoft.com/office/drawing/2014/main" id="{92313F5F-C664-2122-8BDA-AEFBC866EA18}"/>
              </a:ext>
            </a:extLst>
          </p:cNvPr>
          <p:cNvSpPr>
            <a:spLocks noGrp="1" noChangeAspect="1"/>
          </p:cNvSpPr>
          <p:nvPr>
            <p:ph type="pic" sz="quarter" idx="31"/>
          </p:nvPr>
        </p:nvSpPr>
        <p:spPr>
          <a:xfrm>
            <a:off x="13778638" y="4757397"/>
            <a:ext cx="4984551" cy="8650291"/>
          </a:xfrm>
          <a:prstGeom prst="rect">
            <a:avLst/>
          </a:prstGeom>
        </p:spPr>
        <p:txBody>
          <a:bodyPr/>
          <a:lstStyle/>
          <a:p>
            <a:endParaRPr lang="en-US"/>
          </a:p>
        </p:txBody>
      </p:sp>
      <p:sp>
        <p:nvSpPr>
          <p:cNvPr id="7" name="Picture Placeholder 4">
            <a:extLst>
              <a:ext uri="{FF2B5EF4-FFF2-40B4-BE49-F238E27FC236}">
                <a16:creationId xmlns:a16="http://schemas.microsoft.com/office/drawing/2014/main" id="{00D32C16-D2F0-E30A-9F46-A655649C3953}"/>
              </a:ext>
            </a:extLst>
          </p:cNvPr>
          <p:cNvSpPr>
            <a:spLocks noGrp="1" noChangeAspect="1"/>
          </p:cNvSpPr>
          <p:nvPr>
            <p:ph type="pic" sz="quarter" idx="33"/>
          </p:nvPr>
        </p:nvSpPr>
        <p:spPr>
          <a:xfrm>
            <a:off x="8459790" y="9236698"/>
            <a:ext cx="4984551" cy="4170991"/>
          </a:xfrm>
          <a:prstGeom prst="rect">
            <a:avLst/>
          </a:prstGeom>
        </p:spPr>
        <p:txBody>
          <a:bodyPr/>
          <a:lstStyle/>
          <a:p>
            <a:endParaRPr lang="en-US"/>
          </a:p>
        </p:txBody>
      </p:sp>
      <p:sp>
        <p:nvSpPr>
          <p:cNvPr id="8" name="Picture Placeholder 4">
            <a:extLst>
              <a:ext uri="{FF2B5EF4-FFF2-40B4-BE49-F238E27FC236}">
                <a16:creationId xmlns:a16="http://schemas.microsoft.com/office/drawing/2014/main" id="{7AA415B0-1E42-83F4-A76A-F6D303A48723}"/>
              </a:ext>
            </a:extLst>
          </p:cNvPr>
          <p:cNvSpPr>
            <a:spLocks noGrp="1" noChangeAspect="1"/>
          </p:cNvSpPr>
          <p:nvPr>
            <p:ph type="pic" sz="quarter" idx="37"/>
          </p:nvPr>
        </p:nvSpPr>
        <p:spPr>
          <a:xfrm>
            <a:off x="8459788" y="263774"/>
            <a:ext cx="10303401" cy="4170991"/>
          </a:xfrm>
          <a:prstGeom prst="rect">
            <a:avLst/>
          </a:prstGeom>
        </p:spPr>
        <p:txBody>
          <a:bodyPr/>
          <a:lstStyle/>
          <a:p>
            <a:endParaRPr lang="en-US"/>
          </a:p>
        </p:txBody>
      </p:sp>
      <p:sp>
        <p:nvSpPr>
          <p:cNvPr id="11" name="Picture Placeholder 4">
            <a:extLst>
              <a:ext uri="{FF2B5EF4-FFF2-40B4-BE49-F238E27FC236}">
                <a16:creationId xmlns:a16="http://schemas.microsoft.com/office/drawing/2014/main" id="{549CF91B-4440-F3E8-152D-8F5D8A309C4A}"/>
              </a:ext>
            </a:extLst>
          </p:cNvPr>
          <p:cNvSpPr>
            <a:spLocks noGrp="1" noChangeAspect="1"/>
          </p:cNvSpPr>
          <p:nvPr>
            <p:ph type="pic" sz="quarter" idx="38"/>
          </p:nvPr>
        </p:nvSpPr>
        <p:spPr>
          <a:xfrm>
            <a:off x="19084168" y="263775"/>
            <a:ext cx="4984551" cy="8664616"/>
          </a:xfrm>
          <a:prstGeom prst="rect">
            <a:avLst/>
          </a:prstGeom>
        </p:spPr>
        <p:txBody>
          <a:bodyPr/>
          <a:lstStyle/>
          <a:p>
            <a:endParaRPr lang="en-US"/>
          </a:p>
        </p:txBody>
      </p:sp>
      <p:sp>
        <p:nvSpPr>
          <p:cNvPr id="17" name="Picture Placeholder 4">
            <a:extLst>
              <a:ext uri="{FF2B5EF4-FFF2-40B4-BE49-F238E27FC236}">
                <a16:creationId xmlns:a16="http://schemas.microsoft.com/office/drawing/2014/main" id="{FD1CDA84-B2F6-C1BF-B919-092CA08A9592}"/>
              </a:ext>
            </a:extLst>
          </p:cNvPr>
          <p:cNvSpPr>
            <a:spLocks noGrp="1" noChangeAspect="1"/>
          </p:cNvSpPr>
          <p:nvPr>
            <p:ph type="pic" sz="quarter" idx="39"/>
          </p:nvPr>
        </p:nvSpPr>
        <p:spPr>
          <a:xfrm>
            <a:off x="19066830" y="9236698"/>
            <a:ext cx="4984551" cy="4170991"/>
          </a:xfrm>
          <a:prstGeom prst="rect">
            <a:avLst/>
          </a:prstGeom>
        </p:spPr>
        <p:txBody>
          <a:bodyPr/>
          <a:lstStyle/>
          <a:p>
            <a:endParaRPr lang="en-US"/>
          </a:p>
        </p:txBody>
      </p:sp>
    </p:spTree>
    <p:extLst>
      <p:ext uri="{BB962C8B-B14F-4D97-AF65-F5344CB8AC3E}">
        <p14:creationId xmlns:p14="http://schemas.microsoft.com/office/powerpoint/2010/main" val="15415926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_Text + 5 Images ">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3776" y="1316736"/>
            <a:ext cx="6720840" cy="1179576"/>
          </a:xfrm>
          <a:prstGeom prst="rect">
            <a:avLst/>
          </a:prstGeom>
        </p:spPr>
        <p:txBody>
          <a:bodyPr lIns="0" tIns="0" rIns="0" bIns="0">
            <a:noAutofit/>
          </a:bodyPr>
          <a:lstStyle>
            <a:lvl1pPr>
              <a:lnSpc>
                <a:spcPts val="4600"/>
              </a:lnSpc>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5" name="Text Placeholder 24">
            <a:extLst>
              <a:ext uri="{FF2B5EF4-FFF2-40B4-BE49-F238E27FC236}">
                <a16:creationId xmlns:a16="http://schemas.microsoft.com/office/drawing/2014/main" id="{5317CC8B-C6DE-B042-B704-B8C140528899}"/>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13" name="Text Placeholder 12">
            <a:extLst>
              <a:ext uri="{FF2B5EF4-FFF2-40B4-BE49-F238E27FC236}">
                <a16:creationId xmlns:a16="http://schemas.microsoft.com/office/drawing/2014/main" id="{FE40A548-8863-F3C3-FB86-55CD59CC1C92}"/>
              </a:ext>
            </a:extLst>
          </p:cNvPr>
          <p:cNvSpPr>
            <a:spLocks noGrp="1"/>
          </p:cNvSpPr>
          <p:nvPr>
            <p:ph type="body" sz="quarter" idx="45" hasCustomPrompt="1"/>
          </p:nvPr>
        </p:nvSpPr>
        <p:spPr>
          <a:xfrm>
            <a:off x="493713" y="3200400"/>
            <a:ext cx="6720840" cy="1645920"/>
          </a:xfrm>
        </p:spPr>
        <p:txBody>
          <a:bodyPr lIns="0" rIns="0">
            <a:noAutofit/>
          </a:bodyPr>
          <a:lstStyle>
            <a:lvl1pPr>
              <a:lnSpc>
                <a:spcPts val="2600"/>
              </a:lnSpc>
              <a:defRPr sz="2100"/>
            </a:lvl1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2" name="Picture Placeholder 4">
            <a:extLst>
              <a:ext uri="{FF2B5EF4-FFF2-40B4-BE49-F238E27FC236}">
                <a16:creationId xmlns:a16="http://schemas.microsoft.com/office/drawing/2014/main" id="{9870411F-58C5-4909-F3F4-A8BEF0C6A526}"/>
              </a:ext>
            </a:extLst>
          </p:cNvPr>
          <p:cNvSpPr>
            <a:spLocks noGrp="1" noChangeAspect="1"/>
          </p:cNvSpPr>
          <p:nvPr>
            <p:ph type="pic" sz="quarter" idx="29"/>
          </p:nvPr>
        </p:nvSpPr>
        <p:spPr>
          <a:xfrm>
            <a:off x="19083826" y="278090"/>
            <a:ext cx="4998131" cy="4170995"/>
          </a:xfrm>
          <a:prstGeom prst="rect">
            <a:avLst/>
          </a:prstGeom>
        </p:spPr>
        <p:txBody>
          <a:bodyPr/>
          <a:lstStyle/>
          <a:p>
            <a:endParaRPr lang="en-US"/>
          </a:p>
        </p:txBody>
      </p:sp>
      <p:sp>
        <p:nvSpPr>
          <p:cNvPr id="5" name="Picture Placeholder 4">
            <a:extLst>
              <a:ext uri="{FF2B5EF4-FFF2-40B4-BE49-F238E27FC236}">
                <a16:creationId xmlns:a16="http://schemas.microsoft.com/office/drawing/2014/main" id="{4C12DE65-68A3-82C4-9873-9794B007968B}"/>
              </a:ext>
            </a:extLst>
          </p:cNvPr>
          <p:cNvSpPr>
            <a:spLocks noGrp="1" noChangeAspect="1"/>
          </p:cNvSpPr>
          <p:nvPr>
            <p:ph type="pic" sz="quarter" idx="30"/>
          </p:nvPr>
        </p:nvSpPr>
        <p:spPr>
          <a:xfrm>
            <a:off x="8477128" y="4757399"/>
            <a:ext cx="4984551" cy="4170991"/>
          </a:xfrm>
          <a:prstGeom prst="rect">
            <a:avLst/>
          </a:prstGeom>
        </p:spPr>
        <p:txBody>
          <a:bodyPr/>
          <a:lstStyle/>
          <a:p>
            <a:endParaRPr lang="en-US"/>
          </a:p>
        </p:txBody>
      </p:sp>
      <p:sp>
        <p:nvSpPr>
          <p:cNvPr id="9" name="Picture Placeholder 4">
            <a:extLst>
              <a:ext uri="{FF2B5EF4-FFF2-40B4-BE49-F238E27FC236}">
                <a16:creationId xmlns:a16="http://schemas.microsoft.com/office/drawing/2014/main" id="{2873D2E8-300D-031D-F7B1-145C1B7851C8}"/>
              </a:ext>
            </a:extLst>
          </p:cNvPr>
          <p:cNvSpPr>
            <a:spLocks noGrp="1" noChangeAspect="1"/>
          </p:cNvSpPr>
          <p:nvPr>
            <p:ph type="pic" sz="quarter" idx="31"/>
          </p:nvPr>
        </p:nvSpPr>
        <p:spPr>
          <a:xfrm>
            <a:off x="13778638" y="4757397"/>
            <a:ext cx="10297640" cy="8650291"/>
          </a:xfrm>
          <a:prstGeom prst="rect">
            <a:avLst/>
          </a:prstGeom>
        </p:spPr>
        <p:txBody>
          <a:bodyPr/>
          <a:lstStyle/>
          <a:p>
            <a:endParaRPr lang="en-US"/>
          </a:p>
        </p:txBody>
      </p:sp>
      <p:sp>
        <p:nvSpPr>
          <p:cNvPr id="10" name="Picture Placeholder 4">
            <a:extLst>
              <a:ext uri="{FF2B5EF4-FFF2-40B4-BE49-F238E27FC236}">
                <a16:creationId xmlns:a16="http://schemas.microsoft.com/office/drawing/2014/main" id="{62B16CB7-D966-DFB2-747A-21FA10E2FCC9}"/>
              </a:ext>
            </a:extLst>
          </p:cNvPr>
          <p:cNvSpPr>
            <a:spLocks noGrp="1" noChangeAspect="1"/>
          </p:cNvSpPr>
          <p:nvPr>
            <p:ph type="pic" sz="quarter" idx="33"/>
          </p:nvPr>
        </p:nvSpPr>
        <p:spPr>
          <a:xfrm>
            <a:off x="8459790" y="9236698"/>
            <a:ext cx="4984551" cy="4170991"/>
          </a:xfrm>
          <a:prstGeom prst="rect">
            <a:avLst/>
          </a:prstGeom>
        </p:spPr>
        <p:txBody>
          <a:bodyPr/>
          <a:lstStyle/>
          <a:p>
            <a:endParaRPr lang="en-US"/>
          </a:p>
        </p:txBody>
      </p:sp>
      <p:sp>
        <p:nvSpPr>
          <p:cNvPr id="12" name="Picture Placeholder 4">
            <a:extLst>
              <a:ext uri="{FF2B5EF4-FFF2-40B4-BE49-F238E27FC236}">
                <a16:creationId xmlns:a16="http://schemas.microsoft.com/office/drawing/2014/main" id="{9A708606-07B3-165E-21DD-972FA574972D}"/>
              </a:ext>
            </a:extLst>
          </p:cNvPr>
          <p:cNvSpPr>
            <a:spLocks noGrp="1" noChangeAspect="1"/>
          </p:cNvSpPr>
          <p:nvPr>
            <p:ph type="pic" sz="quarter" idx="37"/>
          </p:nvPr>
        </p:nvSpPr>
        <p:spPr>
          <a:xfrm>
            <a:off x="8459788" y="263774"/>
            <a:ext cx="10303401" cy="4170991"/>
          </a:xfrm>
          <a:prstGeom prst="rect">
            <a:avLst/>
          </a:prstGeom>
        </p:spPr>
        <p:txBody>
          <a:bodyPr/>
          <a:lstStyle/>
          <a:p>
            <a:endParaRPr lang="en-US"/>
          </a:p>
        </p:txBody>
      </p:sp>
    </p:spTree>
    <p:extLst>
      <p:ext uri="{BB962C8B-B14F-4D97-AF65-F5344CB8AC3E}">
        <p14:creationId xmlns:p14="http://schemas.microsoft.com/office/powerpoint/2010/main" val="4178413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ext + Cascading List - 3 Items">
    <p:bg>
      <p:bgPr>
        <a:solidFill>
          <a:srgbClr val="F3F1E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889" y="1316038"/>
            <a:ext cx="6720840" cy="1179576"/>
          </a:xfrm>
          <a:prstGeom prst="rect">
            <a:avLst/>
          </a:prstGeom>
        </p:spPr>
        <p:txBody>
          <a:bodyPr lIns="0" tIns="0" rIns="0" bIns="0">
            <a:noAutofit/>
          </a:bodyPr>
          <a:lstStyle>
            <a:lvl1pPr>
              <a:lnSpc>
                <a:spcPts val="4600"/>
              </a:lnSpc>
              <a:defRPr sz="4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42PT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4" name="Text Placeholder 24">
            <a:extLst>
              <a:ext uri="{FF2B5EF4-FFF2-40B4-BE49-F238E27FC236}">
                <a16:creationId xmlns:a16="http://schemas.microsoft.com/office/drawing/2014/main" id="{3D12BEC3-DFE8-494E-8D99-0580C2B09DDA}"/>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21" name="Content Placeholder 14">
            <a:extLst>
              <a:ext uri="{FF2B5EF4-FFF2-40B4-BE49-F238E27FC236}">
                <a16:creationId xmlns:a16="http://schemas.microsoft.com/office/drawing/2014/main" id="{B87DA750-7D19-E3D7-4E72-CA9E67E12BFA}"/>
              </a:ext>
            </a:extLst>
          </p:cNvPr>
          <p:cNvSpPr>
            <a:spLocks noGrp="1"/>
          </p:cNvSpPr>
          <p:nvPr>
            <p:ph sz="quarter" idx="41" hasCustomPrompt="1"/>
          </p:nvPr>
        </p:nvSpPr>
        <p:spPr>
          <a:xfrm>
            <a:off x="8459788" y="482279"/>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22" name="Content Placeholder 14">
            <a:extLst>
              <a:ext uri="{FF2B5EF4-FFF2-40B4-BE49-F238E27FC236}">
                <a16:creationId xmlns:a16="http://schemas.microsoft.com/office/drawing/2014/main" id="{9D93AB8B-C7DD-AF31-C395-579E8ADBBA9E}"/>
              </a:ext>
            </a:extLst>
          </p:cNvPr>
          <p:cNvSpPr>
            <a:spLocks noGrp="1"/>
          </p:cNvSpPr>
          <p:nvPr>
            <p:ph sz="quarter" idx="43" hasCustomPrompt="1"/>
          </p:nvPr>
        </p:nvSpPr>
        <p:spPr>
          <a:xfrm>
            <a:off x="8459788" y="4895253"/>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23" name="Content Placeholder 14">
            <a:extLst>
              <a:ext uri="{FF2B5EF4-FFF2-40B4-BE49-F238E27FC236}">
                <a16:creationId xmlns:a16="http://schemas.microsoft.com/office/drawing/2014/main" id="{80DFC12E-E147-DF82-3B9F-3040607AFAE4}"/>
              </a:ext>
            </a:extLst>
          </p:cNvPr>
          <p:cNvSpPr>
            <a:spLocks noGrp="1"/>
          </p:cNvSpPr>
          <p:nvPr>
            <p:ph sz="quarter" idx="45" hasCustomPrompt="1"/>
          </p:nvPr>
        </p:nvSpPr>
        <p:spPr>
          <a:xfrm>
            <a:off x="8459788" y="9308227"/>
            <a:ext cx="15389352" cy="9144"/>
          </a:xfrm>
          <a:solidFill>
            <a:schemeClr val="tx1"/>
          </a:solidFill>
        </p:spPr>
        <p:txBody>
          <a:bodyPr lIns="0" tIns="0" rIns="0" bIns="457200">
            <a:noAutofit/>
          </a:bodyPr>
          <a:lstStyle>
            <a:lvl1pPr>
              <a:lnSpc>
                <a:spcPct val="100000"/>
              </a:lnSpc>
              <a:defRPr sz="1000" b="0" i="0">
                <a:latin typeface="W Supreme" panose="020B0504010101010103" pitchFamily="34" charset="77"/>
                <a:cs typeface="W Supreme" panose="020B0504010101010103" pitchFamily="34" charset="77"/>
              </a:defRPr>
            </a:lvl1pPr>
          </a:lstStyle>
          <a:p>
            <a:pPr lvl="0"/>
            <a:r>
              <a:rPr lang="en-US" dirty="0"/>
              <a:t>This line is editable</a:t>
            </a:r>
          </a:p>
        </p:txBody>
      </p:sp>
      <p:sp>
        <p:nvSpPr>
          <p:cNvPr id="24" name="Text Placeholder 20">
            <a:extLst>
              <a:ext uri="{FF2B5EF4-FFF2-40B4-BE49-F238E27FC236}">
                <a16:creationId xmlns:a16="http://schemas.microsoft.com/office/drawing/2014/main" id="{A0D2EC52-7768-5719-587D-0F749955D626}"/>
              </a:ext>
            </a:extLst>
          </p:cNvPr>
          <p:cNvSpPr>
            <a:spLocks noGrp="1"/>
          </p:cNvSpPr>
          <p:nvPr>
            <p:ph type="body" sz="quarter" idx="46" hasCustomPrompt="1"/>
          </p:nvPr>
        </p:nvSpPr>
        <p:spPr>
          <a:xfrm>
            <a:off x="8459788" y="472320"/>
            <a:ext cx="3465512" cy="937949"/>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marL="17463" indent="0">
              <a:buFontTx/>
              <a:buNone/>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1"/>
            <a:r>
              <a:rPr lang="en-US" dirty="0"/>
              <a:t>01</a:t>
            </a:r>
          </a:p>
          <a:p>
            <a:pPr lvl="1"/>
            <a:r>
              <a:rPr lang="en-US" dirty="0"/>
              <a:t>Lorem Ipsum</a:t>
            </a:r>
          </a:p>
        </p:txBody>
      </p:sp>
      <p:sp>
        <p:nvSpPr>
          <p:cNvPr id="25" name="Text Placeholder 20">
            <a:extLst>
              <a:ext uri="{FF2B5EF4-FFF2-40B4-BE49-F238E27FC236}">
                <a16:creationId xmlns:a16="http://schemas.microsoft.com/office/drawing/2014/main" id="{15BD7C7D-E4F5-34C5-4FE4-A6504295CD29}"/>
              </a:ext>
            </a:extLst>
          </p:cNvPr>
          <p:cNvSpPr>
            <a:spLocks noGrp="1"/>
          </p:cNvSpPr>
          <p:nvPr>
            <p:ph type="body" sz="quarter" idx="47" hasCustomPrompt="1"/>
          </p:nvPr>
        </p:nvSpPr>
        <p:spPr>
          <a:xfrm>
            <a:off x="16421374" y="472319"/>
            <a:ext cx="7427766" cy="1476558"/>
          </a:xfrm>
        </p:spPr>
        <p:txBody>
          <a:bodyPr lIns="0" tIns="164592" rIns="0" bIns="0">
            <a:no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26" name="Text Placeholder 20">
            <a:extLst>
              <a:ext uri="{FF2B5EF4-FFF2-40B4-BE49-F238E27FC236}">
                <a16:creationId xmlns:a16="http://schemas.microsoft.com/office/drawing/2014/main" id="{9D39553C-AC91-C781-1418-8BEB9D583EA7}"/>
              </a:ext>
            </a:extLst>
          </p:cNvPr>
          <p:cNvSpPr>
            <a:spLocks noGrp="1"/>
          </p:cNvSpPr>
          <p:nvPr>
            <p:ph type="body" sz="quarter" idx="48" hasCustomPrompt="1"/>
          </p:nvPr>
        </p:nvSpPr>
        <p:spPr>
          <a:xfrm>
            <a:off x="8459788" y="4910505"/>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02</a:t>
            </a:r>
          </a:p>
          <a:p>
            <a:pPr lvl="0"/>
            <a:r>
              <a:rPr lang="en-US" dirty="0"/>
              <a:t>Lorem Ipsum</a:t>
            </a:r>
          </a:p>
        </p:txBody>
      </p:sp>
      <p:sp>
        <p:nvSpPr>
          <p:cNvPr id="27" name="Text Placeholder 20">
            <a:extLst>
              <a:ext uri="{FF2B5EF4-FFF2-40B4-BE49-F238E27FC236}">
                <a16:creationId xmlns:a16="http://schemas.microsoft.com/office/drawing/2014/main" id="{8E575BC4-0F80-EF9A-554A-DA05021BEC9F}"/>
              </a:ext>
            </a:extLst>
          </p:cNvPr>
          <p:cNvSpPr>
            <a:spLocks noGrp="1"/>
          </p:cNvSpPr>
          <p:nvPr>
            <p:ph type="body" sz="quarter" idx="49" hasCustomPrompt="1"/>
          </p:nvPr>
        </p:nvSpPr>
        <p:spPr>
          <a:xfrm>
            <a:off x="16421374" y="4910503"/>
            <a:ext cx="7424928" cy="1476558"/>
          </a:xfrm>
        </p:spPr>
        <p:txBody>
          <a:bodyPr lIns="0" tIns="164592" rIns="0" bIns="0">
            <a:no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28" name="Text Placeholder 20">
            <a:extLst>
              <a:ext uri="{FF2B5EF4-FFF2-40B4-BE49-F238E27FC236}">
                <a16:creationId xmlns:a16="http://schemas.microsoft.com/office/drawing/2014/main" id="{1E41CFFC-2F7C-5C80-EE8F-C89127E6D6A7}"/>
              </a:ext>
            </a:extLst>
          </p:cNvPr>
          <p:cNvSpPr>
            <a:spLocks noGrp="1"/>
          </p:cNvSpPr>
          <p:nvPr>
            <p:ph type="body" sz="quarter" idx="50" hasCustomPrompt="1"/>
          </p:nvPr>
        </p:nvSpPr>
        <p:spPr>
          <a:xfrm>
            <a:off x="8459788" y="9326388"/>
            <a:ext cx="3465512" cy="833438"/>
          </a:xfrm>
        </p:spPr>
        <p:txBody>
          <a:bodyPr lIns="0" tIns="164592" rIns="0" bIns="0">
            <a:spAutoFit/>
          </a:bodyPr>
          <a:lstStyle>
            <a:lvl1pPr>
              <a:lnSpc>
                <a:spcPts val="2600"/>
              </a:lnSpc>
              <a:spcBef>
                <a:spcPts val="0"/>
              </a:spcBef>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lvl="0"/>
            <a:r>
              <a:rPr lang="en-US" dirty="0"/>
              <a:t>03</a:t>
            </a:r>
          </a:p>
          <a:p>
            <a:pPr lvl="0"/>
            <a:r>
              <a:rPr lang="en-US" dirty="0"/>
              <a:t>Lorem Ipsum</a:t>
            </a:r>
          </a:p>
        </p:txBody>
      </p:sp>
      <p:sp>
        <p:nvSpPr>
          <p:cNvPr id="29" name="Text Placeholder 20">
            <a:extLst>
              <a:ext uri="{FF2B5EF4-FFF2-40B4-BE49-F238E27FC236}">
                <a16:creationId xmlns:a16="http://schemas.microsoft.com/office/drawing/2014/main" id="{EF9AD067-2689-AF47-55C2-E70F9D3C68A3}"/>
              </a:ext>
            </a:extLst>
          </p:cNvPr>
          <p:cNvSpPr>
            <a:spLocks noGrp="1"/>
          </p:cNvSpPr>
          <p:nvPr>
            <p:ph type="body" sz="quarter" idx="51" hasCustomPrompt="1"/>
          </p:nvPr>
        </p:nvSpPr>
        <p:spPr>
          <a:xfrm>
            <a:off x="16421374" y="9326386"/>
            <a:ext cx="7424928" cy="1476558"/>
          </a:xfrm>
        </p:spPr>
        <p:txBody>
          <a:bodyPr lIns="0" tIns="164592" rIns="0" bIns="0">
            <a:noAutofit/>
          </a:bodyPr>
          <a:lstStyle>
            <a:lvl1pPr marL="17463" marR="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sz="2100" b="0" i="0">
                <a:latin typeface="W Supreme Medium" panose="020B0504010101010103" pitchFamily="34" charset="77"/>
                <a:cs typeface="W Supreme Medium" panose="020B0504010101010103" pitchFamily="34" charset="77"/>
              </a:defRPr>
            </a:lvl1pPr>
            <a:lvl2pPr>
              <a:defRPr sz="2100" b="0" i="0">
                <a:latin typeface="W Supreme Medium" panose="020B0504010101010103" pitchFamily="34" charset="77"/>
                <a:cs typeface="W Supreme Medium" panose="020B0504010101010103" pitchFamily="34" charset="77"/>
              </a:defRPr>
            </a:lvl2pPr>
            <a:lvl3pPr>
              <a:defRPr sz="2100" b="0" i="0">
                <a:latin typeface="W Supreme Medium" panose="020B0504010101010103" pitchFamily="34" charset="77"/>
                <a:cs typeface="W Supreme Medium" panose="020B0504010101010103" pitchFamily="34" charset="77"/>
              </a:defRPr>
            </a:lvl3pPr>
            <a:lvl4pPr>
              <a:defRPr sz="2100" b="0" i="0">
                <a:latin typeface="W Supreme Medium" panose="020B0504010101010103" pitchFamily="34" charset="77"/>
                <a:cs typeface="W Supreme Medium" panose="020B0504010101010103" pitchFamily="34" charset="77"/>
              </a:defRPr>
            </a:lvl4pPr>
            <a:lvl5pPr>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 </a:t>
            </a: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r>
              <a:rPr lang="en-US" dirty="0">
                <a:effectLst/>
              </a:rPr>
              <a:t> 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5" name="Text Placeholder 4">
            <a:extLst>
              <a:ext uri="{FF2B5EF4-FFF2-40B4-BE49-F238E27FC236}">
                <a16:creationId xmlns:a16="http://schemas.microsoft.com/office/drawing/2014/main" id="{076F4E97-8635-9D48-1C73-21200B28CBD2}"/>
              </a:ext>
            </a:extLst>
          </p:cNvPr>
          <p:cNvSpPr>
            <a:spLocks noGrp="1"/>
          </p:cNvSpPr>
          <p:nvPr>
            <p:ph type="body" sz="quarter" idx="53" hasCustomPrompt="1"/>
          </p:nvPr>
        </p:nvSpPr>
        <p:spPr>
          <a:xfrm>
            <a:off x="493713" y="3200400"/>
            <a:ext cx="6721475" cy="1645920"/>
          </a:xfrm>
        </p:spPr>
        <p:txBody>
          <a:bodyPr lIns="0">
            <a:noAutofit/>
          </a:bodyPr>
          <a:lstStyle>
            <a:lvl1pPr>
              <a:lnSpc>
                <a:spcPts val="2600"/>
              </a:lnSpc>
              <a:buFontTx/>
              <a:buNone/>
              <a:defRPr sz="2100" b="0" i="0">
                <a:latin typeface="W Supreme Medium" panose="020B0504010101010103" pitchFamily="34" charset="77"/>
                <a:cs typeface="W Supreme Medium" panose="020B0504010101010103" pitchFamily="34" charset="77"/>
              </a:defRPr>
            </a:lvl1pPr>
            <a:lvl2pPr marL="17463" indent="0">
              <a:buFontTx/>
              <a:buNone/>
              <a:defRPr sz="2100" b="0" i="0">
                <a:latin typeface="W Supreme Medium" panose="020B0504010101010103" pitchFamily="34" charset="77"/>
                <a:cs typeface="W Supreme Medium" panose="020B0504010101010103" pitchFamily="34" charset="77"/>
              </a:defRPr>
            </a:lvl2pPr>
            <a:lvl3pPr marL="17463" indent="0">
              <a:buFontTx/>
              <a:buNone/>
              <a:defRPr sz="2100" b="0" i="0">
                <a:latin typeface="W Supreme Medium" panose="020B0504010101010103" pitchFamily="34" charset="77"/>
                <a:cs typeface="W Supreme Medium" panose="020B0504010101010103" pitchFamily="34" charset="77"/>
              </a:defRPr>
            </a:lvl3pPr>
            <a:lvl4pPr>
              <a:buFontTx/>
              <a:buNone/>
              <a:defRPr sz="2100" b="0" i="0">
                <a:latin typeface="W Supreme Medium" panose="020B0504010101010103" pitchFamily="34" charset="77"/>
                <a:cs typeface="W Supreme Medium" panose="020B0504010101010103" pitchFamily="34" charset="77"/>
              </a:defRPr>
            </a:lvl4pPr>
            <a:lvl5pPr>
              <a:buFontTx/>
              <a:buNone/>
              <a:defRPr sz="2100" b="0" i="0">
                <a:latin typeface="W Supreme Medium" panose="020B0504010101010103" pitchFamily="34" charset="77"/>
                <a:cs typeface="W Supreme Medium" panose="020B0504010101010103" pitchFamily="34" charset="77"/>
              </a:defRPr>
            </a:lvl5pPr>
          </a:lstStyle>
          <a:p>
            <a:pPr marL="17463" marR="0" lvl="0" indent="0" algn="l" defTabSz="1828800" rtl="0" eaLnBrk="1" fontAlgn="auto" latinLnBrk="0" hangingPunct="1">
              <a:lnSpc>
                <a:spcPts val="2600"/>
              </a:lnSpc>
              <a:spcBef>
                <a:spcPts val="2000"/>
              </a:spcBef>
              <a:spcAft>
                <a:spcPts val="0"/>
              </a:spcAft>
              <a:buClrTx/>
              <a:buSzTx/>
              <a:buFont typeface="Arial" panose="020B0604020202020204" pitchFamily="34" charset="0"/>
              <a:buNone/>
              <a:tabLst/>
              <a:defRPr/>
            </a:pPr>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a:t>
            </a:r>
            <a:r>
              <a:rPr lang="en-US" dirty="0" err="1">
                <a:effectLst/>
              </a:rPr>
              <a:t>Tortor</a:t>
            </a:r>
            <a:r>
              <a:rPr lang="en-US" dirty="0">
                <a:effectLst/>
              </a:rPr>
              <a:t> id </a:t>
            </a:r>
            <a:r>
              <a:rPr lang="en-US" dirty="0" err="1">
                <a:effectLst/>
              </a:rPr>
              <a:t>elementum</a:t>
            </a:r>
            <a:r>
              <a:rPr lang="en-US" dirty="0">
                <a:effectLst/>
              </a:rPr>
              <a:t>, </a:t>
            </a:r>
            <a:r>
              <a:rPr lang="en-US" dirty="0" err="1">
                <a:effectLst/>
              </a:rPr>
              <a:t>nunc</a:t>
            </a:r>
            <a:r>
              <a:rPr lang="en-US" dirty="0">
                <a:effectLst/>
              </a:rPr>
              <a:t>, </a:t>
            </a:r>
            <a:r>
              <a:rPr lang="en-US" dirty="0" err="1">
                <a:effectLst/>
              </a:rPr>
              <a:t>pellente</a:t>
            </a:r>
            <a:r>
              <a:rPr lang="en-US" dirty="0">
                <a:effectLst/>
              </a:rPr>
              <a:t> </a:t>
            </a:r>
            <a:r>
              <a:rPr lang="en-US" dirty="0" err="1">
                <a:effectLst/>
              </a:rPr>
              <a:t>sque</a:t>
            </a:r>
            <a:r>
              <a:rPr lang="en-US" dirty="0">
                <a:effectLst/>
              </a:rPr>
              <a:t>.</a:t>
            </a:r>
            <a:br>
              <a:rPr lang="en-US" dirty="0">
                <a:effectLst/>
              </a:rPr>
            </a:br>
            <a:r>
              <a:rPr lang="en-US" dirty="0" err="1">
                <a:effectLst/>
              </a:rPr>
              <a:t>Sapien</a:t>
            </a:r>
            <a:r>
              <a:rPr lang="en-US" dirty="0">
                <a:effectLst/>
              </a:rPr>
              <a:t>, </a:t>
            </a:r>
            <a:r>
              <a:rPr lang="en-US" dirty="0" err="1">
                <a:effectLst/>
              </a:rPr>
              <a:t>ut</a:t>
            </a:r>
            <a:r>
              <a:rPr lang="en-US" dirty="0">
                <a:effectLst/>
              </a:rPr>
              <a:t> </a:t>
            </a:r>
            <a:r>
              <a:rPr lang="en-US" dirty="0" err="1">
                <a:effectLst/>
              </a:rPr>
              <a:t>scelerisque</a:t>
            </a:r>
            <a:r>
              <a:rPr lang="en-US" dirty="0">
                <a:effectLst/>
              </a:rPr>
              <a:t> </a:t>
            </a:r>
            <a:r>
              <a:rPr lang="en-US" dirty="0" err="1">
                <a:effectLst/>
              </a:rPr>
              <a:t>est</a:t>
            </a:r>
            <a:r>
              <a:rPr lang="en-US" dirty="0">
                <a:effectLst/>
              </a:rPr>
              <a:t> </a:t>
            </a:r>
            <a:r>
              <a:rPr lang="en-US" dirty="0" err="1">
                <a:effectLst/>
              </a:rPr>
              <a:t>enim</a:t>
            </a:r>
            <a:r>
              <a:rPr lang="en-US" dirty="0">
                <a:effectLst/>
              </a:rPr>
              <a:t> </a:t>
            </a:r>
            <a:r>
              <a:rPr lang="en-US" dirty="0" err="1">
                <a:effectLst/>
              </a:rPr>
              <a:t>blandit</a:t>
            </a:r>
            <a:r>
              <a:rPr lang="en-US" dirty="0">
                <a:effectLst/>
              </a:rPr>
              <a:t> in </a:t>
            </a:r>
            <a:r>
              <a:rPr lang="en-US" dirty="0" err="1">
                <a:effectLst/>
              </a:rPr>
              <a:t>justo</a:t>
            </a:r>
            <a:br>
              <a:rPr lang="en-US" dirty="0">
                <a:effectLst/>
              </a:rPr>
            </a:br>
            <a:r>
              <a:rPr lang="en-US" dirty="0">
                <a:effectLst/>
              </a:rPr>
              <a:t>cursus </a:t>
            </a:r>
            <a:r>
              <a:rPr lang="en-US" dirty="0" err="1">
                <a:effectLst/>
              </a:rPr>
              <a:t>volutpat</a:t>
            </a:r>
            <a:r>
              <a:rPr lang="en-US" dirty="0">
                <a:effectLst/>
              </a:rPr>
              <a:t>. At </a:t>
            </a:r>
            <a:r>
              <a:rPr lang="en-US" dirty="0" err="1">
                <a:effectLst/>
              </a:rPr>
              <a:t>congue</a:t>
            </a:r>
            <a:r>
              <a:rPr lang="en-US" dirty="0">
                <a:effectLst/>
              </a:rPr>
              <a:t> at tempus </a:t>
            </a:r>
            <a:r>
              <a:rPr lang="en-US" dirty="0" err="1">
                <a:effectLst/>
              </a:rPr>
              <a:t>purus</a:t>
            </a:r>
            <a:r>
              <a:rPr lang="en-US" dirty="0">
                <a:effectLst/>
              </a:rPr>
              <a:t>. </a:t>
            </a:r>
            <a:r>
              <a:rPr lang="en-US" dirty="0" err="1">
                <a:effectLst/>
              </a:rPr>
              <a:t>Rutrum</a:t>
            </a:r>
            <a:r>
              <a:rPr lang="en-US" dirty="0">
                <a:effectLst/>
              </a:rPr>
              <a:t> </a:t>
            </a:r>
            <a:r>
              <a:rPr lang="en-US" dirty="0" err="1">
                <a:effectLst/>
              </a:rPr>
              <a:t>elementum</a:t>
            </a:r>
            <a:r>
              <a:rPr lang="en-US" dirty="0">
                <a:effectLst/>
              </a:rPr>
              <a:t> </a:t>
            </a:r>
            <a:r>
              <a:rPr lang="en-US" dirty="0" err="1">
                <a:effectLst/>
              </a:rPr>
              <a:t>viverra</a:t>
            </a:r>
            <a:r>
              <a:rPr lang="en-US" dirty="0">
                <a:effectLst/>
              </a:rPr>
              <a:t> </a:t>
            </a:r>
            <a:r>
              <a:rPr lang="en-US" dirty="0" err="1">
                <a:effectLst/>
              </a:rPr>
              <a:t>eget</a:t>
            </a:r>
            <a:r>
              <a:rPr lang="en-US" dirty="0">
                <a:effectLst/>
              </a:rPr>
              <a:t> </a:t>
            </a:r>
            <a:r>
              <a:rPr lang="en-US" dirty="0" err="1">
                <a:effectLst/>
              </a:rPr>
              <a:t>elementum</a:t>
            </a:r>
            <a:r>
              <a:rPr lang="en-US" dirty="0">
                <a:effectLst/>
              </a:rPr>
              <a:t> </a:t>
            </a:r>
            <a:r>
              <a:rPr lang="en-US" dirty="0" err="1">
                <a:effectLst/>
              </a:rPr>
              <a:t>facilisi</a:t>
            </a:r>
            <a:r>
              <a:rPr lang="en-US" dirty="0">
                <a:effectLst/>
              </a:rPr>
              <a:t>.</a:t>
            </a:r>
            <a:endParaRPr lang="en-US" dirty="0"/>
          </a:p>
        </p:txBody>
      </p:sp>
      <p:sp>
        <p:nvSpPr>
          <p:cNvPr id="6" name="TextBox 5">
            <a:extLst>
              <a:ext uri="{FF2B5EF4-FFF2-40B4-BE49-F238E27FC236}">
                <a16:creationId xmlns:a16="http://schemas.microsoft.com/office/drawing/2014/main" id="{809AB4E9-2987-94C0-03E7-80886F741717}"/>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2943418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4 Images + Captions">
    <p:bg>
      <p:bgPr>
        <a:solidFill>
          <a:srgbClr val="F3F1E3"/>
        </a:solidFill>
        <a:effectLst/>
      </p:bgPr>
    </p:bg>
    <p:spTree>
      <p:nvGrpSpPr>
        <p:cNvPr id="1" name=""/>
        <p:cNvGrpSpPr/>
        <p:nvPr/>
      </p:nvGrpSpPr>
      <p:grpSpPr>
        <a:xfrm>
          <a:off x="0" y="0"/>
          <a:ext cx="0" cy="0"/>
          <a:chOff x="0" y="0"/>
          <a:chExt cx="0" cy="0"/>
        </a:xfrm>
      </p:grpSpPr>
      <p:sp>
        <p:nvSpPr>
          <p:cNvPr id="24" name="Picture Placeholder 4">
            <a:extLst>
              <a:ext uri="{FF2B5EF4-FFF2-40B4-BE49-F238E27FC236}">
                <a16:creationId xmlns:a16="http://schemas.microsoft.com/office/drawing/2014/main" id="{60E93D18-13DC-9449-9250-EAA7FA0F92A6}"/>
              </a:ext>
            </a:extLst>
          </p:cNvPr>
          <p:cNvSpPr>
            <a:spLocks noGrp="1" noChangeAspect="1"/>
          </p:cNvSpPr>
          <p:nvPr>
            <p:ph type="pic" sz="quarter" idx="28"/>
          </p:nvPr>
        </p:nvSpPr>
        <p:spPr>
          <a:xfrm>
            <a:off x="6467382" y="4941816"/>
            <a:ext cx="5458968" cy="3886200"/>
          </a:xfrm>
          <a:prstGeom prst="rect">
            <a:avLst/>
          </a:prstGeom>
        </p:spPr>
        <p:txBody>
          <a:bodyPr/>
          <a:lstStyle/>
          <a:p>
            <a:endParaRPr lang="en-US"/>
          </a:p>
        </p:txBody>
      </p:sp>
      <p:sp>
        <p:nvSpPr>
          <p:cNvPr id="28" name="Picture Placeholder 4">
            <a:extLst>
              <a:ext uri="{FF2B5EF4-FFF2-40B4-BE49-F238E27FC236}">
                <a16:creationId xmlns:a16="http://schemas.microsoft.com/office/drawing/2014/main" id="{C395C738-EC24-5440-BAA1-81DF49184A3A}"/>
              </a:ext>
            </a:extLst>
          </p:cNvPr>
          <p:cNvSpPr>
            <a:spLocks noGrp="1" noChangeAspect="1"/>
          </p:cNvSpPr>
          <p:nvPr>
            <p:ph type="pic" sz="quarter" idx="29"/>
          </p:nvPr>
        </p:nvSpPr>
        <p:spPr>
          <a:xfrm>
            <a:off x="12437876" y="4941816"/>
            <a:ext cx="5458968" cy="3886200"/>
          </a:xfrm>
          <a:prstGeom prst="rect">
            <a:avLst/>
          </a:prstGeom>
        </p:spPr>
        <p:txBody>
          <a:bodyPr/>
          <a:lstStyle/>
          <a:p>
            <a:endParaRPr lang="en-US"/>
          </a:p>
        </p:txBody>
      </p:sp>
      <p:sp>
        <p:nvSpPr>
          <p:cNvPr id="29" name="Picture Placeholder 4">
            <a:extLst>
              <a:ext uri="{FF2B5EF4-FFF2-40B4-BE49-F238E27FC236}">
                <a16:creationId xmlns:a16="http://schemas.microsoft.com/office/drawing/2014/main" id="{1CA45EC8-224E-024C-96C6-517BA0A70E58}"/>
              </a:ext>
            </a:extLst>
          </p:cNvPr>
          <p:cNvSpPr>
            <a:spLocks noGrp="1" noChangeAspect="1"/>
          </p:cNvSpPr>
          <p:nvPr>
            <p:ph type="pic" sz="quarter" idx="30"/>
          </p:nvPr>
        </p:nvSpPr>
        <p:spPr>
          <a:xfrm>
            <a:off x="18410879" y="4941816"/>
            <a:ext cx="5458968" cy="3886200"/>
          </a:xfrm>
          <a:prstGeom prst="rect">
            <a:avLst/>
          </a:prstGeom>
        </p:spPr>
        <p:txBody>
          <a:bodyPr/>
          <a:lstStyle/>
          <a:p>
            <a:endParaRPr lang="en-US"/>
          </a:p>
        </p:txBody>
      </p:sp>
      <p:sp>
        <p:nvSpPr>
          <p:cNvPr id="4" name="Text Placeholder 3">
            <a:extLst>
              <a:ext uri="{FF2B5EF4-FFF2-40B4-BE49-F238E27FC236}">
                <a16:creationId xmlns:a16="http://schemas.microsoft.com/office/drawing/2014/main" id="{3A06565E-D382-8D4F-B01A-BB9D3D40B8A6}"/>
              </a:ext>
            </a:extLst>
          </p:cNvPr>
          <p:cNvSpPr>
            <a:spLocks noGrp="1"/>
          </p:cNvSpPr>
          <p:nvPr>
            <p:ph type="body" sz="quarter" idx="18" hasCustomPrompt="1"/>
          </p:nvPr>
        </p:nvSpPr>
        <p:spPr>
          <a:xfrm>
            <a:off x="496666" y="1344168"/>
            <a:ext cx="14927596" cy="2583596"/>
          </a:xfrm>
          <a:prstGeom prst="rect">
            <a:avLst/>
          </a:prstGeom>
        </p:spPr>
        <p:txBody>
          <a:bodyPr lIns="0" tIns="0" rIns="0" bIns="0">
            <a:noAutofit/>
          </a:bodyPr>
          <a:lstStyle>
            <a:lvl1pPr>
              <a:lnSpc>
                <a:spcPts val="10300"/>
              </a:lnSpc>
              <a:defRPr sz="10200" b="1" i="0" cap="all" baseline="0">
                <a:latin typeface="W Supreme SemiBold" panose="020B0504010101010103" pitchFamily="34" charset="77"/>
                <a:cs typeface="W Supreme SemiBold" panose="020B0504010101010103" pitchFamily="34" charset="77"/>
              </a:defRPr>
            </a:lvl1pPr>
          </a:lstStyle>
          <a:p>
            <a:pPr lvl="0"/>
            <a:r>
              <a:rPr lang="en-US" dirty="0">
                <a:effectLst/>
              </a:rPr>
              <a:t>TITLE - W SUPREME SEMIBOLD 102PT</a:t>
            </a:r>
          </a:p>
        </p:txBody>
      </p:sp>
      <p:sp>
        <p:nvSpPr>
          <p:cNvPr id="18" name="TextBox 17">
            <a:extLst>
              <a:ext uri="{FF2B5EF4-FFF2-40B4-BE49-F238E27FC236}">
                <a16:creationId xmlns:a16="http://schemas.microsoft.com/office/drawing/2014/main" id="{C9ED2B65-B66B-764E-BC1F-A355EB5F57F5}"/>
              </a:ext>
            </a:extLst>
          </p:cNvPr>
          <p:cNvSpPr txBox="1"/>
          <p:nvPr userDrawn="1"/>
        </p:nvSpPr>
        <p:spPr>
          <a:xfrm>
            <a:off x="2487168" y="5376672"/>
            <a:ext cx="184731" cy="369332"/>
          </a:xfrm>
          <a:prstGeom prst="rect">
            <a:avLst/>
          </a:prstGeom>
          <a:noFill/>
        </p:spPr>
        <p:txBody>
          <a:bodyPr wrap="none" rtlCol="0">
            <a:spAutoFit/>
          </a:bodyPr>
          <a:lstStyle/>
          <a:p>
            <a:endParaRPr lang="en-US" dirty="0"/>
          </a:p>
        </p:txBody>
      </p:sp>
      <p:sp>
        <p:nvSpPr>
          <p:cNvPr id="12" name="Picture Placeholder 4">
            <a:extLst>
              <a:ext uri="{FF2B5EF4-FFF2-40B4-BE49-F238E27FC236}">
                <a16:creationId xmlns:a16="http://schemas.microsoft.com/office/drawing/2014/main" id="{7FC2CDD6-A775-7542-9A6B-B1577A5364CE}"/>
              </a:ext>
            </a:extLst>
          </p:cNvPr>
          <p:cNvSpPr>
            <a:spLocks noGrp="1" noChangeAspect="1"/>
          </p:cNvSpPr>
          <p:nvPr>
            <p:ph type="pic" sz="quarter" idx="19"/>
          </p:nvPr>
        </p:nvSpPr>
        <p:spPr>
          <a:xfrm>
            <a:off x="496888" y="4941816"/>
            <a:ext cx="5458968" cy="3886200"/>
          </a:xfrm>
          <a:prstGeom prst="rect">
            <a:avLst/>
          </a:prstGeom>
        </p:spPr>
        <p:txBody>
          <a:bodyPr/>
          <a:lstStyle/>
          <a:p>
            <a:endParaRPr lang="en-US"/>
          </a:p>
        </p:txBody>
      </p:sp>
      <p:sp>
        <p:nvSpPr>
          <p:cNvPr id="15" name="Text Placeholder 24">
            <a:extLst>
              <a:ext uri="{FF2B5EF4-FFF2-40B4-BE49-F238E27FC236}">
                <a16:creationId xmlns:a16="http://schemas.microsoft.com/office/drawing/2014/main" id="{5317CC8B-C6DE-B042-B704-B8C140528899}"/>
              </a:ext>
            </a:extLst>
          </p:cNvPr>
          <p:cNvSpPr>
            <a:spLocks noGrp="1"/>
          </p:cNvSpPr>
          <p:nvPr>
            <p:ph type="body" sz="quarter" idx="23" hasCustomPrompt="1"/>
          </p:nvPr>
        </p:nvSpPr>
        <p:spPr>
          <a:xfrm>
            <a:off x="534988" y="495300"/>
            <a:ext cx="3962400" cy="328613"/>
          </a:xfrm>
        </p:spPr>
        <p:txBody>
          <a:bodyPr lIns="0" tIns="0" rIns="0" bIns="0">
            <a:noAutofit/>
          </a:bodyPr>
          <a:lstStyle>
            <a:lvl1pPr>
              <a:lnSpc>
                <a:spcPts val="1600"/>
              </a:lnSpc>
              <a:defRPr sz="1400" b="0" i="0">
                <a:latin typeface="W Supreme Medium" panose="020B0504010101010103" pitchFamily="34" charset="77"/>
                <a:cs typeface="W Supreme Medium" panose="020B0504010101010103" pitchFamily="34" charset="77"/>
              </a:defRPr>
            </a:lvl1pPr>
          </a:lstStyle>
          <a:p>
            <a:pPr lvl="0"/>
            <a:r>
              <a:rPr lang="en-US" dirty="0">
                <a:effectLst/>
              </a:rPr>
              <a:t>Section Title</a:t>
            </a:r>
            <a:endParaRPr lang="en-US" dirty="0"/>
          </a:p>
        </p:txBody>
      </p:sp>
      <p:sp>
        <p:nvSpPr>
          <p:cNvPr id="5" name="Text Placeholder 4">
            <a:extLst>
              <a:ext uri="{FF2B5EF4-FFF2-40B4-BE49-F238E27FC236}">
                <a16:creationId xmlns:a16="http://schemas.microsoft.com/office/drawing/2014/main" id="{6CF58EB3-FB71-6848-9EAF-336E4036F8A4}"/>
              </a:ext>
            </a:extLst>
          </p:cNvPr>
          <p:cNvSpPr>
            <a:spLocks noGrp="1"/>
          </p:cNvSpPr>
          <p:nvPr>
            <p:ph type="body" sz="quarter" idx="37" hasCustomPrompt="1"/>
          </p:nvPr>
        </p:nvSpPr>
        <p:spPr>
          <a:xfrm>
            <a:off x="496666" y="10019411"/>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22" name="Text Placeholder 4">
            <a:extLst>
              <a:ext uri="{FF2B5EF4-FFF2-40B4-BE49-F238E27FC236}">
                <a16:creationId xmlns:a16="http://schemas.microsoft.com/office/drawing/2014/main" id="{3D974EC8-BBB3-F741-8E83-A681793B5C41}"/>
              </a:ext>
            </a:extLst>
          </p:cNvPr>
          <p:cNvSpPr>
            <a:spLocks noGrp="1"/>
          </p:cNvSpPr>
          <p:nvPr>
            <p:ph type="body" sz="quarter" idx="38" hasCustomPrompt="1"/>
          </p:nvPr>
        </p:nvSpPr>
        <p:spPr>
          <a:xfrm>
            <a:off x="6472164" y="10019411"/>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23" name="Text Placeholder 4">
            <a:extLst>
              <a:ext uri="{FF2B5EF4-FFF2-40B4-BE49-F238E27FC236}">
                <a16:creationId xmlns:a16="http://schemas.microsoft.com/office/drawing/2014/main" id="{E45EE8C5-2D9A-0D41-BF3B-7AEFF83952AD}"/>
              </a:ext>
            </a:extLst>
          </p:cNvPr>
          <p:cNvSpPr>
            <a:spLocks noGrp="1"/>
          </p:cNvSpPr>
          <p:nvPr>
            <p:ph type="body" sz="quarter" idx="39" hasCustomPrompt="1"/>
          </p:nvPr>
        </p:nvSpPr>
        <p:spPr>
          <a:xfrm>
            <a:off x="12455156" y="10019411"/>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26" name="Text Placeholder 4">
            <a:extLst>
              <a:ext uri="{FF2B5EF4-FFF2-40B4-BE49-F238E27FC236}">
                <a16:creationId xmlns:a16="http://schemas.microsoft.com/office/drawing/2014/main" id="{B0B7D347-B456-F941-9CD5-1076EEE7BC31}"/>
              </a:ext>
            </a:extLst>
          </p:cNvPr>
          <p:cNvSpPr>
            <a:spLocks noGrp="1"/>
          </p:cNvSpPr>
          <p:nvPr>
            <p:ph type="body" sz="quarter" idx="40" hasCustomPrompt="1"/>
          </p:nvPr>
        </p:nvSpPr>
        <p:spPr>
          <a:xfrm>
            <a:off x="18410435" y="10019411"/>
            <a:ext cx="5459412" cy="1802003"/>
          </a:xfrm>
        </p:spPr>
        <p:txBody>
          <a:bodyPr lIns="0" tIns="0" rIns="0" bIns="0">
            <a:noAutofit/>
          </a:bodyPr>
          <a:lstStyle>
            <a:lvl1pPr algn="ctr">
              <a:lnSpc>
                <a:spcPts val="2600"/>
              </a:lnSpc>
              <a:defRPr sz="2100"/>
            </a:lvl1pPr>
          </a:lstStyle>
          <a:p>
            <a:pPr lvl="0"/>
            <a:r>
              <a:rPr lang="en-US" dirty="0">
                <a:effectLst/>
              </a:rPr>
              <a:t>Lorem ipsum dolor sit </a:t>
            </a:r>
            <a:r>
              <a:rPr lang="en-US" dirty="0" err="1">
                <a:effectLst/>
              </a:rPr>
              <a:t>amet</a:t>
            </a:r>
            <a:r>
              <a:rPr lang="en-US" dirty="0">
                <a:effectLst/>
              </a:rPr>
              <a:t>, </a:t>
            </a:r>
            <a:r>
              <a:rPr lang="en-US" dirty="0" err="1">
                <a:effectLst/>
              </a:rPr>
              <a:t>consectetur</a:t>
            </a:r>
            <a:r>
              <a:rPr lang="en-US" dirty="0">
                <a:effectLst/>
              </a:rPr>
              <a:t> </a:t>
            </a:r>
            <a:r>
              <a:rPr lang="en-US" dirty="0" err="1">
                <a:effectLst/>
              </a:rPr>
              <a:t>adipiscing</a:t>
            </a:r>
            <a:r>
              <a:rPr lang="en-US" dirty="0">
                <a:effectLst/>
              </a:rPr>
              <a:t> </a:t>
            </a:r>
            <a:r>
              <a:rPr lang="en-US" dirty="0" err="1">
                <a:effectLst/>
              </a:rPr>
              <a:t>elit</a:t>
            </a:r>
            <a:r>
              <a:rPr lang="en-US" dirty="0">
                <a:effectLst/>
              </a:rPr>
              <a:t>. Montes, </a:t>
            </a:r>
            <a:r>
              <a:rPr lang="en-US" dirty="0" err="1">
                <a:effectLst/>
              </a:rPr>
              <a:t>turpis</a:t>
            </a:r>
            <a:r>
              <a:rPr lang="en-US" dirty="0">
                <a:effectLst/>
              </a:rPr>
              <a:t> </a:t>
            </a:r>
            <a:r>
              <a:rPr lang="en-US" dirty="0" err="1">
                <a:effectLst/>
              </a:rPr>
              <a:t>sem</a:t>
            </a:r>
            <a:r>
              <a:rPr lang="en-US" dirty="0">
                <a:effectLst/>
              </a:rPr>
              <a:t> </a:t>
            </a:r>
            <a:r>
              <a:rPr lang="en-US" dirty="0" err="1">
                <a:effectLst/>
              </a:rPr>
              <a:t>pretium</a:t>
            </a:r>
            <a:r>
              <a:rPr lang="en-US" dirty="0">
                <a:effectLst/>
              </a:rPr>
              <a:t> vitae, </a:t>
            </a:r>
            <a:r>
              <a:rPr lang="en-US" dirty="0" err="1">
                <a:effectLst/>
              </a:rPr>
              <a:t>ullamcorper</a:t>
            </a:r>
            <a:r>
              <a:rPr lang="en-US" dirty="0">
                <a:effectLst/>
              </a:rPr>
              <a:t> </a:t>
            </a:r>
            <a:r>
              <a:rPr lang="en-US" dirty="0" err="1">
                <a:effectLst/>
              </a:rPr>
              <a:t>purus</a:t>
            </a:r>
            <a:r>
              <a:rPr lang="en-US" dirty="0">
                <a:effectLst/>
              </a:rPr>
              <a:t> sociis </a:t>
            </a:r>
            <a:r>
              <a:rPr lang="en-US" dirty="0" err="1">
                <a:effectLst/>
              </a:rPr>
              <a:t>dignissim</a:t>
            </a:r>
            <a:r>
              <a:rPr lang="en-US" dirty="0">
                <a:effectLst/>
              </a:rPr>
              <a:t>.</a:t>
            </a:r>
            <a:endParaRPr lang="en-US" dirty="0"/>
          </a:p>
        </p:txBody>
      </p:sp>
      <p:sp>
        <p:nvSpPr>
          <p:cNvPr id="3" name="Text Placeholder 2">
            <a:extLst>
              <a:ext uri="{FF2B5EF4-FFF2-40B4-BE49-F238E27FC236}">
                <a16:creationId xmlns:a16="http://schemas.microsoft.com/office/drawing/2014/main" id="{FAAC40A5-5C3D-EFD1-0B59-58B8B55A0B2A}"/>
              </a:ext>
            </a:extLst>
          </p:cNvPr>
          <p:cNvSpPr>
            <a:spLocks noGrp="1"/>
          </p:cNvSpPr>
          <p:nvPr>
            <p:ph type="body" sz="quarter" idx="41" hasCustomPrompt="1"/>
          </p:nvPr>
        </p:nvSpPr>
        <p:spPr>
          <a:xfrm>
            <a:off x="496666" y="9067214"/>
            <a:ext cx="5459412" cy="659725"/>
          </a:xfrm>
        </p:spPr>
        <p:txBody>
          <a:bodyPr/>
          <a:lstStyle>
            <a:lvl1pPr algn="ctr">
              <a:defRPr sz="2100" b="1" i="0">
                <a:latin typeface="W Supreme SemiBold" panose="020B0504010101010103" pitchFamily="34" charset="77"/>
                <a:cs typeface="W Supreme SemiBold" panose="020B0504010101010103" pitchFamily="34" charset="77"/>
              </a:defRPr>
            </a:lvl1pPr>
            <a:lvl2pPr marL="17463" indent="0" algn="ctr">
              <a:buNone/>
              <a:defRPr b="1" i="0">
                <a:latin typeface="W Supreme SemiBold" panose="020B0504010101010103" pitchFamily="34" charset="77"/>
                <a:cs typeface="W Supreme SemiBold" panose="020B0504010101010103" pitchFamily="34" charset="77"/>
              </a:defRPr>
            </a:lvl2pPr>
          </a:lstStyle>
          <a:p>
            <a:pPr lvl="0"/>
            <a:r>
              <a:rPr lang="en-US" dirty="0"/>
              <a:t>W SUPREME SEMIBOLD 21 PT</a:t>
            </a:r>
          </a:p>
          <a:p>
            <a:pPr lvl="1"/>
            <a:endParaRPr lang="en-US" dirty="0"/>
          </a:p>
        </p:txBody>
      </p:sp>
      <p:sp>
        <p:nvSpPr>
          <p:cNvPr id="6" name="Text Placeholder 2">
            <a:extLst>
              <a:ext uri="{FF2B5EF4-FFF2-40B4-BE49-F238E27FC236}">
                <a16:creationId xmlns:a16="http://schemas.microsoft.com/office/drawing/2014/main" id="{E50B95C4-726A-B8D0-4A3B-1AF3261C976C}"/>
              </a:ext>
            </a:extLst>
          </p:cNvPr>
          <p:cNvSpPr>
            <a:spLocks noGrp="1"/>
          </p:cNvSpPr>
          <p:nvPr>
            <p:ph type="body" sz="quarter" idx="42" hasCustomPrompt="1"/>
          </p:nvPr>
        </p:nvSpPr>
        <p:spPr>
          <a:xfrm>
            <a:off x="6467382" y="9067214"/>
            <a:ext cx="5459412" cy="659725"/>
          </a:xfrm>
        </p:spPr>
        <p:txBody>
          <a:bodyPr/>
          <a:lstStyle>
            <a:lvl1pPr algn="ctr">
              <a:defRPr sz="2100" b="1" i="0">
                <a:latin typeface="W Supreme SemiBold" panose="020B0504010101010103" pitchFamily="34" charset="77"/>
                <a:cs typeface="W Supreme SemiBold" panose="020B0504010101010103" pitchFamily="34" charset="77"/>
              </a:defRPr>
            </a:lvl1pPr>
            <a:lvl2pPr marL="17463" indent="0" algn="ctr">
              <a:buNone/>
              <a:defRPr b="1" i="0">
                <a:latin typeface="W Supreme SemiBold" panose="020B0504010101010103" pitchFamily="34" charset="77"/>
                <a:cs typeface="W Supreme SemiBold" panose="020B0504010101010103" pitchFamily="34" charset="77"/>
              </a:defRPr>
            </a:lvl2pPr>
          </a:lstStyle>
          <a:p>
            <a:pPr lvl="0"/>
            <a:r>
              <a:rPr lang="en-US" dirty="0"/>
              <a:t>W SUPREME SEMIBOLD 21 PT</a:t>
            </a:r>
          </a:p>
          <a:p>
            <a:pPr lvl="1"/>
            <a:endParaRPr lang="en-US" dirty="0"/>
          </a:p>
        </p:txBody>
      </p:sp>
      <p:sp>
        <p:nvSpPr>
          <p:cNvPr id="7" name="Text Placeholder 2">
            <a:extLst>
              <a:ext uri="{FF2B5EF4-FFF2-40B4-BE49-F238E27FC236}">
                <a16:creationId xmlns:a16="http://schemas.microsoft.com/office/drawing/2014/main" id="{74AC8EA1-7A87-42E9-A128-85322B54B3E4}"/>
              </a:ext>
            </a:extLst>
          </p:cNvPr>
          <p:cNvSpPr>
            <a:spLocks noGrp="1"/>
          </p:cNvSpPr>
          <p:nvPr>
            <p:ph type="body" sz="quarter" idx="43" hasCustomPrompt="1"/>
          </p:nvPr>
        </p:nvSpPr>
        <p:spPr>
          <a:xfrm>
            <a:off x="12455156" y="9067214"/>
            <a:ext cx="5459412" cy="659725"/>
          </a:xfrm>
        </p:spPr>
        <p:txBody>
          <a:bodyPr/>
          <a:lstStyle>
            <a:lvl1pPr algn="ctr">
              <a:defRPr sz="2100" b="1" i="0">
                <a:latin typeface="W Supreme SemiBold" panose="020B0504010101010103" pitchFamily="34" charset="77"/>
                <a:cs typeface="W Supreme SemiBold" panose="020B0504010101010103" pitchFamily="34" charset="77"/>
              </a:defRPr>
            </a:lvl1pPr>
            <a:lvl2pPr marL="17463" indent="0" algn="ctr">
              <a:buNone/>
              <a:defRPr b="1" i="0">
                <a:latin typeface="W Supreme SemiBold" panose="020B0504010101010103" pitchFamily="34" charset="77"/>
                <a:cs typeface="W Supreme SemiBold" panose="020B0504010101010103" pitchFamily="34" charset="77"/>
              </a:defRPr>
            </a:lvl2pPr>
          </a:lstStyle>
          <a:p>
            <a:pPr lvl="0"/>
            <a:r>
              <a:rPr lang="en-US" dirty="0"/>
              <a:t>W SUPREME SEMIBOLD 21 PT</a:t>
            </a:r>
          </a:p>
          <a:p>
            <a:pPr lvl="1"/>
            <a:endParaRPr lang="en-US" dirty="0"/>
          </a:p>
        </p:txBody>
      </p:sp>
      <p:sp>
        <p:nvSpPr>
          <p:cNvPr id="8" name="Text Placeholder 2">
            <a:extLst>
              <a:ext uri="{FF2B5EF4-FFF2-40B4-BE49-F238E27FC236}">
                <a16:creationId xmlns:a16="http://schemas.microsoft.com/office/drawing/2014/main" id="{0A090F0E-57B1-9322-EECF-926D1D4E32E3}"/>
              </a:ext>
            </a:extLst>
          </p:cNvPr>
          <p:cNvSpPr>
            <a:spLocks noGrp="1"/>
          </p:cNvSpPr>
          <p:nvPr>
            <p:ph type="body" sz="quarter" idx="44" hasCustomPrompt="1"/>
          </p:nvPr>
        </p:nvSpPr>
        <p:spPr>
          <a:xfrm>
            <a:off x="18431097" y="9067214"/>
            <a:ext cx="5459412" cy="659725"/>
          </a:xfrm>
        </p:spPr>
        <p:txBody>
          <a:bodyPr/>
          <a:lstStyle>
            <a:lvl1pPr algn="ctr">
              <a:defRPr sz="2100" b="1" i="0">
                <a:latin typeface="W Supreme SemiBold" panose="020B0504010101010103" pitchFamily="34" charset="77"/>
                <a:cs typeface="W Supreme SemiBold" panose="020B0504010101010103" pitchFamily="34" charset="77"/>
              </a:defRPr>
            </a:lvl1pPr>
            <a:lvl2pPr marL="17463" indent="0" algn="ctr">
              <a:buNone/>
              <a:defRPr b="1" i="0">
                <a:latin typeface="W Supreme SemiBold" panose="020B0504010101010103" pitchFamily="34" charset="77"/>
                <a:cs typeface="W Supreme SemiBold" panose="020B0504010101010103" pitchFamily="34" charset="77"/>
              </a:defRPr>
            </a:lvl2pPr>
          </a:lstStyle>
          <a:p>
            <a:pPr lvl="0"/>
            <a:r>
              <a:rPr lang="en-US" dirty="0"/>
              <a:t>W SUPREME SEMIBOLD 21 PT</a:t>
            </a:r>
          </a:p>
          <a:p>
            <a:pPr lvl="1"/>
            <a:endParaRPr lang="en-US" dirty="0"/>
          </a:p>
        </p:txBody>
      </p:sp>
      <p:sp>
        <p:nvSpPr>
          <p:cNvPr id="2" name="TextBox 1">
            <a:extLst>
              <a:ext uri="{FF2B5EF4-FFF2-40B4-BE49-F238E27FC236}">
                <a16:creationId xmlns:a16="http://schemas.microsoft.com/office/drawing/2014/main" id="{066E5C8C-9FE3-58DE-C655-E2B1F67D6BD4}"/>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Tree>
    <p:extLst>
      <p:ext uri="{BB962C8B-B14F-4D97-AF65-F5344CB8AC3E}">
        <p14:creationId xmlns:p14="http://schemas.microsoft.com/office/powerpoint/2010/main" val="29822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image" Target="../media/image1.emf"/><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2.em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image" Target="../media/image1.emf"/><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theme" Target="../theme/theme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8"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CE774D-64E9-6D41-9069-82B06DC5CC03}"/>
              </a:ext>
            </a:extLst>
          </p:cNvPr>
          <p:cNvSpPr>
            <a:spLocks noGrp="1"/>
          </p:cNvSpPr>
          <p:nvPr>
            <p:ph type="body" idx="1"/>
          </p:nvPr>
        </p:nvSpPr>
        <p:spPr>
          <a:xfrm>
            <a:off x="1150683" y="4129088"/>
            <a:ext cx="21034375" cy="8702675"/>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Placeholder 2">
            <a:extLst>
              <a:ext uri="{FF2B5EF4-FFF2-40B4-BE49-F238E27FC236}">
                <a16:creationId xmlns:a16="http://schemas.microsoft.com/office/drawing/2014/main" id="{5976B4D0-448B-3743-BF9D-AB680F5F26FF}"/>
              </a:ext>
            </a:extLst>
          </p:cNvPr>
          <p:cNvSpPr>
            <a:spLocks noGrp="1"/>
          </p:cNvSpPr>
          <p:nvPr>
            <p:ph type="title"/>
          </p:nvPr>
        </p:nvSpPr>
        <p:spPr>
          <a:xfrm>
            <a:off x="1150684" y="884237"/>
            <a:ext cx="21034375" cy="2651125"/>
          </a:xfrm>
          <a:prstGeom prst="rect">
            <a:avLst/>
          </a:prstGeom>
        </p:spPr>
        <p:txBody>
          <a:bodyPr vert="horz" lIns="91440" tIns="45720" rIns="91440" bIns="45720" rtlCol="0" anchor="ctr">
            <a:normAutofit/>
          </a:bodyPr>
          <a:lstStyle/>
          <a:p>
            <a:r>
              <a:rPr lang="en-US" dirty="0"/>
              <a:t>TITLE – W SUPREME</a:t>
            </a:r>
            <a:br>
              <a:rPr lang="en-US" dirty="0"/>
            </a:br>
            <a:r>
              <a:rPr lang="en-US" dirty="0"/>
              <a:t>SEMIBOLD 102 PT ALL CAPS</a:t>
            </a:r>
          </a:p>
        </p:txBody>
      </p:sp>
      <p:pic>
        <p:nvPicPr>
          <p:cNvPr id="7" name="Picture 6">
            <a:extLst>
              <a:ext uri="{FF2B5EF4-FFF2-40B4-BE49-F238E27FC236}">
                <a16:creationId xmlns:a16="http://schemas.microsoft.com/office/drawing/2014/main" id="{A814364D-3DAB-14FF-98FB-EF0FCC5D34B4}"/>
              </a:ext>
            </a:extLst>
          </p:cNvPr>
          <p:cNvPicPr>
            <a:picLocks noChangeAspect="1"/>
          </p:cNvPicPr>
          <p:nvPr userDrawn="1"/>
        </p:nvPicPr>
        <p:blipFill>
          <a:blip r:embed="rId9"/>
          <a:stretch>
            <a:fillRect/>
          </a:stretch>
        </p:blipFill>
        <p:spPr>
          <a:xfrm>
            <a:off x="493776" y="13203936"/>
            <a:ext cx="1307592" cy="182351"/>
          </a:xfrm>
          <a:prstGeom prst="rect">
            <a:avLst/>
          </a:prstGeom>
        </p:spPr>
      </p:pic>
      <p:sp>
        <p:nvSpPr>
          <p:cNvPr id="10" name="TextBox 9">
            <a:extLst>
              <a:ext uri="{FF2B5EF4-FFF2-40B4-BE49-F238E27FC236}">
                <a16:creationId xmlns:a16="http://schemas.microsoft.com/office/drawing/2014/main" id="{FB6E7525-B8E7-83D0-C9F9-4629ACDA8823}"/>
              </a:ext>
            </a:extLst>
          </p:cNvPr>
          <p:cNvSpPr txBox="1"/>
          <p:nvPr userDrawn="1"/>
        </p:nvSpPr>
        <p:spPr>
          <a:xfrm>
            <a:off x="11694743" y="13074134"/>
            <a:ext cx="12195544" cy="353943"/>
          </a:xfrm>
          <a:prstGeom prst="rect">
            <a:avLst/>
          </a:prstGeom>
          <a:noFill/>
        </p:spPr>
        <p:txBody>
          <a:bodyPr wrap="square">
            <a:spAutoFit/>
          </a:bodyPr>
          <a:lstStyle/>
          <a:p>
            <a:pPr algn="r"/>
            <a:fld id="{81D60167-4931-47E6-BA6A-407CBD079E47}" type="slidenum">
              <a:rPr lang="en-US" sz="1700" b="0" i="0" smtClean="0">
                <a:latin typeface="W Supreme Medium" panose="020B0504010101010103" pitchFamily="34" charset="77"/>
                <a:cs typeface="W Supreme Medium" panose="020B0504010101010103" pitchFamily="34" charset="77"/>
              </a:rPr>
              <a:pPr algn="r"/>
              <a:t>‹#›</a:t>
            </a:fld>
            <a:endParaRPr lang="en-US" sz="1700" b="0" i="0" dirty="0">
              <a:latin typeface="W Supreme Medium" panose="020B0504010101010103" pitchFamily="34" charset="77"/>
              <a:cs typeface="W Supreme Medium" panose="020B0504010101010103" pitchFamily="34" charset="77"/>
            </a:endParaRPr>
          </a:p>
        </p:txBody>
      </p:sp>
      <p:sp>
        <p:nvSpPr>
          <p:cNvPr id="11" name="Text Placeholder 2">
            <a:extLst>
              <a:ext uri="{FF2B5EF4-FFF2-40B4-BE49-F238E27FC236}">
                <a16:creationId xmlns:a16="http://schemas.microsoft.com/office/drawing/2014/main" id="{122E6FB1-5834-D463-BF59-AA44AA93203E}"/>
              </a:ext>
            </a:extLst>
          </p:cNvPr>
          <p:cNvSpPr txBox="1">
            <a:spLocks/>
          </p:cNvSpPr>
          <p:nvPr userDrawn="1"/>
        </p:nvSpPr>
        <p:spPr>
          <a:xfrm>
            <a:off x="2048256" y="12801600"/>
            <a:ext cx="2999349"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7463" marR="0" lvl="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a:pPr>
            <a:r>
              <a:rPr lang="en-US" dirty="0"/>
              <a:t>© 2025 Marriott International, Inc. All Rights Reserved</a:t>
            </a:r>
          </a:p>
        </p:txBody>
      </p:sp>
      <p:sp>
        <p:nvSpPr>
          <p:cNvPr id="12" name="Text Placeholder 2">
            <a:extLst>
              <a:ext uri="{FF2B5EF4-FFF2-40B4-BE49-F238E27FC236}">
                <a16:creationId xmlns:a16="http://schemas.microsoft.com/office/drawing/2014/main" id="{4FEAF97A-7808-6431-E3A7-2800E3E0F9BA}"/>
              </a:ext>
            </a:extLst>
          </p:cNvPr>
          <p:cNvSpPr txBox="1">
            <a:spLocks/>
          </p:cNvSpPr>
          <p:nvPr userDrawn="1"/>
        </p:nvSpPr>
        <p:spPr>
          <a:xfrm>
            <a:off x="5361103" y="12801600"/>
            <a:ext cx="2717685"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t>For Internal Use Only. Confidential &amp; Proprietary</a:t>
            </a:r>
          </a:p>
        </p:txBody>
      </p:sp>
    </p:spTree>
    <p:extLst>
      <p:ext uri="{BB962C8B-B14F-4D97-AF65-F5344CB8AC3E}">
        <p14:creationId xmlns:p14="http://schemas.microsoft.com/office/powerpoint/2010/main" val="289680556"/>
      </p:ext>
    </p:extLst>
  </p:cSld>
  <p:clrMap bg1="lt1" tx1="dk1" bg2="lt2" tx2="dk2" accent1="accent1" accent2="accent2" accent3="accent3" accent4="accent4" accent5="accent5" accent6="accent6" hlink="hlink" folHlink="folHlink"/>
  <p:sldLayoutIdLst>
    <p:sldLayoutId id="2147483869" r:id="rId1"/>
    <p:sldLayoutId id="2147484099" r:id="rId2"/>
    <p:sldLayoutId id="2147484102" r:id="rId3"/>
    <p:sldLayoutId id="2147484100" r:id="rId4"/>
    <p:sldLayoutId id="2147484015" r:id="rId5"/>
    <p:sldLayoutId id="2147484101" r:id="rId6"/>
    <p:sldLayoutId id="2147484017" r:id="rId7"/>
  </p:sldLayoutIdLst>
  <p:hf hdr="0" ftr="0" dt="0"/>
  <p:txStyles>
    <p:titleStyle>
      <a:lvl1pPr algn="l" defTabSz="1828800" rtl="0" eaLnBrk="1" latinLnBrk="0" hangingPunct="1">
        <a:lnSpc>
          <a:spcPts val="9800"/>
        </a:lnSpc>
        <a:spcBef>
          <a:spcPct val="0"/>
        </a:spcBef>
        <a:buNone/>
        <a:defRPr sz="10200" b="1" i="0" kern="1200" spc="-150">
          <a:solidFill>
            <a:schemeClr val="tx1"/>
          </a:solidFill>
          <a:latin typeface="W Supreme SemiBold" panose="020B0504010101010103" pitchFamily="34" charset="77"/>
          <a:ea typeface="+mj-ea"/>
          <a:cs typeface="W Supreme SemiBold" panose="020B0504010101010103" pitchFamily="34" charset="77"/>
        </a:defRPr>
      </a:lvl1pPr>
    </p:titleStyle>
    <p:bodyStyle>
      <a:lvl1pPr marL="20638" indent="0" algn="l" defTabSz="1828800" rtl="0" eaLnBrk="1" latinLnBrk="0" hangingPunct="1">
        <a:lnSpc>
          <a:spcPts val="1600"/>
        </a:lnSpc>
        <a:spcBef>
          <a:spcPts val="2000"/>
        </a:spcBef>
        <a:buFont typeface="Arial" panose="020B0604020202020204" pitchFamily="34" charset="0"/>
        <a:buNone/>
        <a:tabLst/>
        <a:defRPr sz="1400" b="0" i="0" u="none" kern="1200">
          <a:solidFill>
            <a:schemeClr val="tx1"/>
          </a:solidFill>
          <a:latin typeface="W Supreme Medium" panose="020B0504010101010103" pitchFamily="34" charset="77"/>
          <a:ea typeface="+mn-ea"/>
          <a:cs typeface="W Supreme Medium" panose="020B0504010101010103" pitchFamily="34" charset="77"/>
        </a:defRPr>
      </a:lvl1pPr>
      <a:lvl2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chemeClr val="tx1"/>
          </a:solidFill>
          <a:latin typeface="W Supreme Medium" panose="020B0504010101010103" pitchFamily="34" charset="77"/>
          <a:ea typeface="+mn-ea"/>
          <a:cs typeface="W Supreme Medium" panose="020B0504010101010103" pitchFamily="34" charset="77"/>
        </a:defRPr>
      </a:lvl2pPr>
      <a:lvl3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chemeClr val="tx1"/>
          </a:solidFill>
          <a:latin typeface="W Supreme Medium" panose="020B0504010101010103" pitchFamily="34" charset="77"/>
          <a:ea typeface="+mn-ea"/>
          <a:cs typeface="W Supreme Medium" panose="020B0504010101010103" pitchFamily="34" charset="77"/>
        </a:defRPr>
      </a:lvl3pPr>
      <a:lvl4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chemeClr val="tx1"/>
          </a:solidFill>
          <a:latin typeface="W Supreme Medium" panose="020B0504010101010103" pitchFamily="34" charset="77"/>
          <a:ea typeface="+mn-ea"/>
          <a:cs typeface="W Supreme Medium" panose="020B0504010101010103" pitchFamily="34" charset="77"/>
        </a:defRPr>
      </a:lvl4pPr>
      <a:lvl5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chemeClr val="tx1"/>
          </a:solidFill>
          <a:latin typeface="W Supreme Medium" panose="020B0504010101010103" pitchFamily="34" charset="77"/>
          <a:ea typeface="+mn-ea"/>
          <a:cs typeface="W Supreme Medium"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025" userDrawn="1">
          <p15:clr>
            <a:srgbClr val="F26B43"/>
          </p15:clr>
        </p15:guide>
        <p15:guide id="2" orient="horz" pos="8328" userDrawn="1">
          <p15:clr>
            <a:srgbClr val="F26B43"/>
          </p15:clr>
        </p15:guide>
        <p15:guide id="3" pos="313" userDrawn="1">
          <p15:clr>
            <a:srgbClr val="F26B43"/>
          </p15:clr>
        </p15:guide>
        <p15:guide id="4" pos="1225" userDrawn="1">
          <p15:clr>
            <a:srgbClr val="F26B43"/>
          </p15:clr>
        </p15:guide>
        <p15:guide id="5" pos="1561" userDrawn="1">
          <p15:clr>
            <a:srgbClr val="F26B43"/>
          </p15:clr>
        </p15:guide>
        <p15:guide id="6" pos="2497" userDrawn="1">
          <p15:clr>
            <a:srgbClr val="F26B43"/>
          </p15:clr>
        </p15:guide>
        <p15:guide id="7" pos="2833" userDrawn="1">
          <p15:clr>
            <a:srgbClr val="F26B43"/>
          </p15:clr>
        </p15:guide>
        <p15:guide id="8" pos="3745" userDrawn="1">
          <p15:clr>
            <a:srgbClr val="F26B43"/>
          </p15:clr>
        </p15:guide>
        <p15:guide id="9" pos="4057" userDrawn="1">
          <p15:clr>
            <a:srgbClr val="F26B43"/>
          </p15:clr>
        </p15:guide>
        <p15:guide id="10" pos="4993" userDrawn="1">
          <p15:clr>
            <a:srgbClr val="F26B43"/>
          </p15:clr>
        </p15:guide>
        <p15:guide id="11" pos="5329" userDrawn="1">
          <p15:clr>
            <a:srgbClr val="F26B43"/>
          </p15:clr>
        </p15:guide>
        <p15:guide id="12" pos="6241" userDrawn="1">
          <p15:clr>
            <a:srgbClr val="F26B43"/>
          </p15:clr>
        </p15:guide>
        <p15:guide id="13" pos="6577" userDrawn="1">
          <p15:clr>
            <a:srgbClr val="F26B43"/>
          </p15:clr>
        </p15:guide>
        <p15:guide id="14" pos="7513" userDrawn="1">
          <p15:clr>
            <a:srgbClr val="F26B43"/>
          </p15:clr>
        </p15:guide>
        <p15:guide id="15" pos="7825" userDrawn="1">
          <p15:clr>
            <a:srgbClr val="F26B43"/>
          </p15:clr>
        </p15:guide>
        <p15:guide id="16" pos="8761" userDrawn="1">
          <p15:clr>
            <a:srgbClr val="F26B43"/>
          </p15:clr>
        </p15:guide>
        <p15:guide id="17" pos="9097" userDrawn="1">
          <p15:clr>
            <a:srgbClr val="F26B43"/>
          </p15:clr>
        </p15:guide>
        <p15:guide id="18" pos="10009" userDrawn="1">
          <p15:clr>
            <a:srgbClr val="F26B43"/>
          </p15:clr>
        </p15:guide>
        <p15:guide id="19" pos="10345" userDrawn="1">
          <p15:clr>
            <a:srgbClr val="F26B43"/>
          </p15:clr>
        </p15:guide>
        <p15:guide id="20" pos="11281" userDrawn="1">
          <p15:clr>
            <a:srgbClr val="F26B43"/>
          </p15:clr>
        </p15:guide>
        <p15:guide id="21" pos="11593" userDrawn="1">
          <p15:clr>
            <a:srgbClr val="F26B43"/>
          </p15:clr>
        </p15:guide>
        <p15:guide id="22" pos="12529" userDrawn="1">
          <p15:clr>
            <a:srgbClr val="F26B43"/>
          </p15:clr>
        </p15:guide>
        <p15:guide id="23" pos="12841" userDrawn="1">
          <p15:clr>
            <a:srgbClr val="F26B43"/>
          </p15:clr>
        </p15:guide>
        <p15:guide id="24" pos="13777" userDrawn="1">
          <p15:clr>
            <a:srgbClr val="F26B43"/>
          </p15:clr>
        </p15:guide>
        <p15:guide id="25" pos="14113" userDrawn="1">
          <p15:clr>
            <a:srgbClr val="F26B43"/>
          </p15:clr>
        </p15:guide>
        <p15:guide id="26" orient="horz" pos="7248" userDrawn="1">
          <p15:clr>
            <a:srgbClr val="F26B43"/>
          </p15:clr>
        </p15:guide>
        <p15:guide id="27" orient="horz" pos="6936" userDrawn="1">
          <p15:clr>
            <a:srgbClr val="F26B43"/>
          </p15:clr>
        </p15:guide>
        <p15:guide id="28" orient="horz" pos="5856" userDrawn="1">
          <p15:clr>
            <a:srgbClr val="F26B43"/>
          </p15:clr>
        </p15:guide>
        <p15:guide id="29" orient="horz" pos="5544" userDrawn="1">
          <p15:clr>
            <a:srgbClr val="F26B43"/>
          </p15:clr>
        </p15:guide>
        <p15:guide id="30" orient="horz" pos="4464" userDrawn="1">
          <p15:clr>
            <a:srgbClr val="F26B43"/>
          </p15:clr>
        </p15:guide>
        <p15:guide id="31" orient="horz" pos="4152" userDrawn="1">
          <p15:clr>
            <a:srgbClr val="F26B43"/>
          </p15:clr>
        </p15:guide>
        <p15:guide id="32" orient="horz" pos="3120" userDrawn="1">
          <p15:clr>
            <a:srgbClr val="F26B43"/>
          </p15:clr>
        </p15:guide>
        <p15:guide id="33" orient="horz" pos="2760" userDrawn="1">
          <p15:clr>
            <a:srgbClr val="F26B43"/>
          </p15:clr>
        </p15:guide>
        <p15:guide id="34" orient="horz" pos="1704" userDrawn="1">
          <p15:clr>
            <a:srgbClr val="F26B43"/>
          </p15:clr>
        </p15:guide>
        <p15:guide id="35" orient="horz" pos="1392" userDrawn="1">
          <p15:clr>
            <a:srgbClr val="F26B43"/>
          </p15:clr>
        </p15:guide>
        <p15:guide id="36" orient="horz" pos="3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F778B-757F-044C-ADF5-C1C48D026C5A}"/>
              </a:ext>
            </a:extLst>
          </p:cNvPr>
          <p:cNvPicPr>
            <a:picLocks noChangeAspect="1"/>
          </p:cNvPicPr>
          <p:nvPr userDrawn="1"/>
        </p:nvPicPr>
        <p:blipFill>
          <a:blip r:embed="rId26"/>
          <a:stretch>
            <a:fillRect/>
          </a:stretch>
        </p:blipFill>
        <p:spPr>
          <a:xfrm>
            <a:off x="496888" y="13206687"/>
            <a:ext cx="1307592" cy="182351"/>
          </a:xfrm>
          <a:prstGeom prst="rect">
            <a:avLst/>
          </a:prstGeom>
        </p:spPr>
      </p:pic>
      <p:sp>
        <p:nvSpPr>
          <p:cNvPr id="7" name="Title Placeholder 6">
            <a:extLst>
              <a:ext uri="{FF2B5EF4-FFF2-40B4-BE49-F238E27FC236}">
                <a16:creationId xmlns:a16="http://schemas.microsoft.com/office/drawing/2014/main" id="{1AB94105-30F8-6643-A3FC-5F1377F300AE}"/>
              </a:ext>
            </a:extLst>
          </p:cNvPr>
          <p:cNvSpPr>
            <a:spLocks noGrp="1"/>
          </p:cNvSpPr>
          <p:nvPr>
            <p:ph type="title"/>
          </p:nvPr>
        </p:nvSpPr>
        <p:spPr>
          <a:xfrm>
            <a:off x="1676400" y="730250"/>
            <a:ext cx="21034375" cy="2651125"/>
          </a:xfrm>
          <a:prstGeom prst="rect">
            <a:avLst/>
          </a:prstGeom>
        </p:spPr>
        <p:txBody>
          <a:bodyPr vert="horz" lIns="91440" tIns="45720" rIns="91440" bIns="45720" rtlCol="0" anchor="ctr">
            <a:normAutofit/>
          </a:bodyPr>
          <a:lstStyle/>
          <a:p>
            <a:r>
              <a:rPr lang="en-US" dirty="0"/>
              <a:t>HEADLINE – W SUPREME</a:t>
            </a:r>
            <a:br>
              <a:rPr lang="en-US" dirty="0"/>
            </a:br>
            <a:r>
              <a:rPr lang="en-US" dirty="0"/>
              <a:t>SEMIBOLD 102PT ALL CAPS</a:t>
            </a:r>
          </a:p>
        </p:txBody>
      </p:sp>
      <p:sp>
        <p:nvSpPr>
          <p:cNvPr id="3" name="Text Placeholder 2">
            <a:extLst>
              <a:ext uri="{FF2B5EF4-FFF2-40B4-BE49-F238E27FC236}">
                <a16:creationId xmlns:a16="http://schemas.microsoft.com/office/drawing/2014/main" id="{AF20C5E4-DBF3-EC46-B8D3-9511C698F7EF}"/>
              </a:ext>
            </a:extLst>
          </p:cNvPr>
          <p:cNvSpPr>
            <a:spLocks noGrp="1"/>
          </p:cNvSpPr>
          <p:nvPr>
            <p:ph type="body" idx="1"/>
          </p:nvPr>
        </p:nvSpPr>
        <p:spPr>
          <a:xfrm>
            <a:off x="1676400" y="3651250"/>
            <a:ext cx="21034375"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3"/>
            <a:r>
              <a:rPr lang="en-US" dirty="0"/>
              <a:t>Third level</a:t>
            </a:r>
            <a:endParaRPr lang="he-IL" dirty="0"/>
          </a:p>
          <a:p>
            <a:pPr lvl="3"/>
            <a:r>
              <a:rPr lang="en-US" dirty="0"/>
              <a:t>Fourth level</a:t>
            </a:r>
          </a:p>
          <a:p>
            <a:pPr lvl="4"/>
            <a:r>
              <a:rPr lang="en-US" dirty="0"/>
              <a:t>Fifth level</a:t>
            </a:r>
          </a:p>
        </p:txBody>
      </p:sp>
      <p:sp>
        <p:nvSpPr>
          <p:cNvPr id="2" name="Text Placeholder 2">
            <a:extLst>
              <a:ext uri="{FF2B5EF4-FFF2-40B4-BE49-F238E27FC236}">
                <a16:creationId xmlns:a16="http://schemas.microsoft.com/office/drawing/2014/main" id="{7CB89C6F-8AEB-DDDB-84BD-CFA4337B69C3}"/>
              </a:ext>
            </a:extLst>
          </p:cNvPr>
          <p:cNvSpPr txBox="1">
            <a:spLocks/>
          </p:cNvSpPr>
          <p:nvPr userDrawn="1"/>
        </p:nvSpPr>
        <p:spPr>
          <a:xfrm>
            <a:off x="2049463" y="12801600"/>
            <a:ext cx="2999349"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7463" marR="0" lvl="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a:pPr>
            <a:r>
              <a:rPr lang="en-US" dirty="0"/>
              <a:t>© 2025  Marriott International, Inc. All Rights Reserved</a:t>
            </a:r>
          </a:p>
        </p:txBody>
      </p:sp>
      <p:sp>
        <p:nvSpPr>
          <p:cNvPr id="4" name="Text Placeholder 2">
            <a:extLst>
              <a:ext uri="{FF2B5EF4-FFF2-40B4-BE49-F238E27FC236}">
                <a16:creationId xmlns:a16="http://schemas.microsoft.com/office/drawing/2014/main" id="{15FEBF24-627E-3862-F543-8825F870F0DA}"/>
              </a:ext>
            </a:extLst>
          </p:cNvPr>
          <p:cNvSpPr txBox="1">
            <a:spLocks/>
          </p:cNvSpPr>
          <p:nvPr userDrawn="1"/>
        </p:nvSpPr>
        <p:spPr>
          <a:xfrm>
            <a:off x="5208703" y="12801600"/>
            <a:ext cx="2717685"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t>For Internal Use Only. Confidential &amp; Proprietary</a:t>
            </a:r>
          </a:p>
        </p:txBody>
      </p:sp>
    </p:spTree>
    <p:extLst>
      <p:ext uri="{BB962C8B-B14F-4D97-AF65-F5344CB8AC3E}">
        <p14:creationId xmlns:p14="http://schemas.microsoft.com/office/powerpoint/2010/main" val="3554428196"/>
      </p:ext>
    </p:extLst>
  </p:cSld>
  <p:clrMap bg1="lt1" tx1="dk1" bg2="lt2" tx2="dk2" accent1="accent1" accent2="accent2" accent3="accent3" accent4="accent4" accent5="accent5" accent6="accent6" hlink="hlink" folHlink="folHlink"/>
  <p:sldLayoutIdLst>
    <p:sldLayoutId id="2147483871" r:id="rId1"/>
    <p:sldLayoutId id="2147483888" r:id="rId2"/>
    <p:sldLayoutId id="2147484042" r:id="rId3"/>
    <p:sldLayoutId id="2147483889" r:id="rId4"/>
    <p:sldLayoutId id="2147483892" r:id="rId5"/>
    <p:sldLayoutId id="2147483893" r:id="rId6"/>
    <p:sldLayoutId id="2147483940" r:id="rId7"/>
    <p:sldLayoutId id="2147483941" r:id="rId8"/>
    <p:sldLayoutId id="2147483991" r:id="rId9"/>
    <p:sldLayoutId id="2147483992" r:id="rId10"/>
    <p:sldLayoutId id="2147483993" r:id="rId11"/>
    <p:sldLayoutId id="2147483994" r:id="rId12"/>
    <p:sldLayoutId id="2147483995" r:id="rId13"/>
    <p:sldLayoutId id="2147484006" r:id="rId14"/>
    <p:sldLayoutId id="2147483997" r:id="rId15"/>
    <p:sldLayoutId id="2147484008" r:id="rId16"/>
    <p:sldLayoutId id="2147483998" r:id="rId17"/>
    <p:sldLayoutId id="2147484009" r:id="rId18"/>
    <p:sldLayoutId id="2147484000" r:id="rId19"/>
    <p:sldLayoutId id="2147484001" r:id="rId20"/>
    <p:sldLayoutId id="2147484002" r:id="rId21"/>
    <p:sldLayoutId id="2147484003" r:id="rId22"/>
    <p:sldLayoutId id="2147484005" r:id="rId23"/>
    <p:sldLayoutId id="2147484007" r:id="rId24"/>
  </p:sldLayoutIdLst>
  <p:hf hdr="0" ftr="0" dt="0"/>
  <p:txStyles>
    <p:titleStyle>
      <a:lvl1pPr algn="ctr" defTabSz="1828800" rtl="0" eaLnBrk="1" latinLnBrk="0" hangingPunct="1">
        <a:lnSpc>
          <a:spcPts val="9800"/>
        </a:lnSpc>
        <a:spcBef>
          <a:spcPct val="0"/>
        </a:spcBef>
        <a:buNone/>
        <a:defRPr sz="10200" b="1" i="0" kern="1200" spc="-150">
          <a:solidFill>
            <a:srgbClr val="000000"/>
          </a:solidFill>
          <a:latin typeface="W Supreme SemiBold" panose="020B0504010101010103" pitchFamily="34" charset="77"/>
          <a:ea typeface="+mj-ea"/>
          <a:cs typeface="W Supreme SemiBold" panose="020B0504010101010103" pitchFamily="34" charset="77"/>
        </a:defRPr>
      </a:lvl1pPr>
    </p:titleStyle>
    <p:bodyStyle>
      <a:lvl1pPr marL="17463" indent="0" algn="l" defTabSz="1828800" rtl="0" eaLnBrk="1" latinLnBrk="0" hangingPunct="1">
        <a:lnSpc>
          <a:spcPts val="4600"/>
        </a:lnSpc>
        <a:spcBef>
          <a:spcPts val="2000"/>
        </a:spcBef>
        <a:buFont typeface="Arial" panose="020B0604020202020204" pitchFamily="34" charset="0"/>
        <a:buNone/>
        <a:tabLst/>
        <a:defRPr sz="42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025" userDrawn="1">
          <p15:clr>
            <a:srgbClr val="F26B43"/>
          </p15:clr>
        </p15:guide>
        <p15:guide id="2" orient="horz" pos="8328" userDrawn="1">
          <p15:clr>
            <a:srgbClr val="F26B43"/>
          </p15:clr>
        </p15:guide>
        <p15:guide id="3" pos="313" userDrawn="1">
          <p15:clr>
            <a:srgbClr val="F26B43"/>
          </p15:clr>
        </p15:guide>
        <p15:guide id="4" pos="1249" userDrawn="1">
          <p15:clr>
            <a:srgbClr val="F26B43"/>
          </p15:clr>
        </p15:guide>
        <p15:guide id="5" pos="1537" userDrawn="1">
          <p15:clr>
            <a:srgbClr val="F26B43"/>
          </p15:clr>
        </p15:guide>
        <p15:guide id="6" pos="2497" userDrawn="1">
          <p15:clr>
            <a:srgbClr val="F26B43"/>
          </p15:clr>
        </p15:guide>
        <p15:guide id="7" pos="2809" userDrawn="1">
          <p15:clr>
            <a:srgbClr val="F26B43"/>
          </p15:clr>
        </p15:guide>
        <p15:guide id="8" pos="3745" userDrawn="1">
          <p15:clr>
            <a:srgbClr val="F26B43"/>
          </p15:clr>
        </p15:guide>
        <p15:guide id="9" pos="4057" userDrawn="1">
          <p15:clr>
            <a:srgbClr val="F26B43"/>
          </p15:clr>
        </p15:guide>
        <p15:guide id="10" pos="4993" userDrawn="1">
          <p15:clr>
            <a:srgbClr val="F26B43"/>
          </p15:clr>
        </p15:guide>
        <p15:guide id="11" pos="5329" userDrawn="1">
          <p15:clr>
            <a:srgbClr val="F26B43"/>
          </p15:clr>
        </p15:guide>
        <p15:guide id="12" pos="6241" userDrawn="1">
          <p15:clr>
            <a:srgbClr val="F26B43"/>
          </p15:clr>
        </p15:guide>
        <p15:guide id="13" pos="6577" userDrawn="1">
          <p15:clr>
            <a:srgbClr val="F26B43"/>
          </p15:clr>
        </p15:guide>
        <p15:guide id="14" pos="7513" userDrawn="1">
          <p15:clr>
            <a:srgbClr val="F26B43"/>
          </p15:clr>
        </p15:guide>
        <p15:guide id="15" pos="7825" userDrawn="1">
          <p15:clr>
            <a:srgbClr val="F26B43"/>
          </p15:clr>
        </p15:guide>
        <p15:guide id="16" pos="8761" userDrawn="1">
          <p15:clr>
            <a:srgbClr val="F26B43"/>
          </p15:clr>
        </p15:guide>
        <p15:guide id="17" pos="9097" userDrawn="1">
          <p15:clr>
            <a:srgbClr val="F26B43"/>
          </p15:clr>
        </p15:guide>
        <p15:guide id="18" pos="10009" userDrawn="1">
          <p15:clr>
            <a:srgbClr val="F26B43"/>
          </p15:clr>
        </p15:guide>
        <p15:guide id="19" pos="10345" userDrawn="1">
          <p15:clr>
            <a:srgbClr val="F26B43"/>
          </p15:clr>
        </p15:guide>
        <p15:guide id="20" pos="11281" userDrawn="1">
          <p15:clr>
            <a:srgbClr val="F26B43"/>
          </p15:clr>
        </p15:guide>
        <p15:guide id="21" pos="11593" userDrawn="1">
          <p15:clr>
            <a:srgbClr val="F26B43"/>
          </p15:clr>
        </p15:guide>
        <p15:guide id="22" pos="12529" userDrawn="1">
          <p15:clr>
            <a:srgbClr val="F26B43"/>
          </p15:clr>
        </p15:guide>
        <p15:guide id="23" pos="12841" userDrawn="1">
          <p15:clr>
            <a:srgbClr val="F26B43"/>
          </p15:clr>
        </p15:guide>
        <p15:guide id="24" pos="13777" userDrawn="1">
          <p15:clr>
            <a:srgbClr val="F26B43"/>
          </p15:clr>
        </p15:guide>
        <p15:guide id="25" pos="14113" userDrawn="1">
          <p15:clr>
            <a:srgbClr val="F26B43"/>
          </p15:clr>
        </p15:guide>
        <p15:guide id="26" orient="horz" pos="7272" userDrawn="1">
          <p15:clr>
            <a:srgbClr val="F26B43"/>
          </p15:clr>
        </p15:guide>
        <p15:guide id="27" orient="horz" pos="6960" userDrawn="1">
          <p15:clr>
            <a:srgbClr val="F26B43"/>
          </p15:clr>
        </p15:guide>
        <p15:guide id="28" orient="horz" pos="5856" userDrawn="1">
          <p15:clr>
            <a:srgbClr val="F26B43"/>
          </p15:clr>
        </p15:guide>
        <p15:guide id="29" orient="horz" pos="5544" userDrawn="1">
          <p15:clr>
            <a:srgbClr val="F26B43"/>
          </p15:clr>
        </p15:guide>
        <p15:guide id="30" orient="horz" pos="4464" userDrawn="1">
          <p15:clr>
            <a:srgbClr val="F26B43"/>
          </p15:clr>
        </p15:guide>
        <p15:guide id="31" orient="horz" pos="4152" userDrawn="1">
          <p15:clr>
            <a:srgbClr val="F26B43"/>
          </p15:clr>
        </p15:guide>
        <p15:guide id="32" orient="horz" pos="3096" userDrawn="1">
          <p15:clr>
            <a:srgbClr val="F26B43"/>
          </p15:clr>
        </p15:guide>
        <p15:guide id="33" orient="horz" pos="2784" userDrawn="1">
          <p15:clr>
            <a:srgbClr val="F26B43"/>
          </p15:clr>
        </p15:guide>
        <p15:guide id="34" orient="horz" pos="1704" userDrawn="1">
          <p15:clr>
            <a:srgbClr val="F26B43"/>
          </p15:clr>
        </p15:guide>
        <p15:guide id="35" orient="horz" pos="1392" userDrawn="1">
          <p15:clr>
            <a:srgbClr val="F26B43"/>
          </p15:clr>
        </p15:guide>
        <p15:guide id="36" orient="horz" pos="31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1E9C6B-EE05-2E45-A340-8A07F9BA6D96}"/>
              </a:ext>
            </a:extLst>
          </p:cNvPr>
          <p:cNvPicPr>
            <a:picLocks noChangeAspect="1"/>
          </p:cNvPicPr>
          <p:nvPr userDrawn="1"/>
        </p:nvPicPr>
        <p:blipFill>
          <a:blip r:embed="rId18"/>
          <a:stretch>
            <a:fillRect/>
          </a:stretch>
        </p:blipFill>
        <p:spPr>
          <a:xfrm>
            <a:off x="496888" y="13220700"/>
            <a:ext cx="1307592" cy="182351"/>
          </a:xfrm>
          <a:prstGeom prst="rect">
            <a:avLst/>
          </a:prstGeom>
        </p:spPr>
      </p:pic>
      <p:sp>
        <p:nvSpPr>
          <p:cNvPr id="6" name="Text Placeholder 5">
            <a:extLst>
              <a:ext uri="{FF2B5EF4-FFF2-40B4-BE49-F238E27FC236}">
                <a16:creationId xmlns:a16="http://schemas.microsoft.com/office/drawing/2014/main" id="{2CCE774D-64E9-6D41-9069-82B06DC5CC03}"/>
              </a:ext>
            </a:extLst>
          </p:cNvPr>
          <p:cNvSpPr>
            <a:spLocks noGrp="1"/>
          </p:cNvSpPr>
          <p:nvPr>
            <p:ph type="body" idx="1"/>
          </p:nvPr>
        </p:nvSpPr>
        <p:spPr>
          <a:xfrm>
            <a:off x="1150683" y="4129088"/>
            <a:ext cx="21034375" cy="8702675"/>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2">
            <a:extLst>
              <a:ext uri="{FF2B5EF4-FFF2-40B4-BE49-F238E27FC236}">
                <a16:creationId xmlns:a16="http://schemas.microsoft.com/office/drawing/2014/main" id="{5976B4D0-448B-3743-BF9D-AB680F5F26FF}"/>
              </a:ext>
            </a:extLst>
          </p:cNvPr>
          <p:cNvSpPr>
            <a:spLocks noGrp="1"/>
          </p:cNvSpPr>
          <p:nvPr>
            <p:ph type="title"/>
          </p:nvPr>
        </p:nvSpPr>
        <p:spPr>
          <a:xfrm>
            <a:off x="1150684" y="884237"/>
            <a:ext cx="21034375" cy="2651125"/>
          </a:xfrm>
          <a:prstGeom prst="rect">
            <a:avLst/>
          </a:prstGeom>
        </p:spPr>
        <p:txBody>
          <a:bodyPr vert="horz" lIns="91440" tIns="45720" rIns="91440" bIns="45720" rtlCol="0" anchor="ctr">
            <a:normAutofit/>
          </a:bodyPr>
          <a:lstStyle/>
          <a:p>
            <a:r>
              <a:rPr lang="en-US" dirty="0"/>
              <a:t>HEADLINE – W SUPREME SEMIBOLD 102PT</a:t>
            </a:r>
          </a:p>
        </p:txBody>
      </p:sp>
      <p:sp>
        <p:nvSpPr>
          <p:cNvPr id="5" name="Text Placeholder 2">
            <a:extLst>
              <a:ext uri="{FF2B5EF4-FFF2-40B4-BE49-F238E27FC236}">
                <a16:creationId xmlns:a16="http://schemas.microsoft.com/office/drawing/2014/main" id="{7EB38C40-1CD4-DC11-A964-097C035BAC67}"/>
              </a:ext>
            </a:extLst>
          </p:cNvPr>
          <p:cNvSpPr txBox="1">
            <a:spLocks/>
          </p:cNvSpPr>
          <p:nvPr userDrawn="1"/>
        </p:nvSpPr>
        <p:spPr>
          <a:xfrm>
            <a:off x="2049463" y="12801600"/>
            <a:ext cx="2999349"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u="none" kern="1200">
                <a:solidFill>
                  <a:srgbClr val="F3F1E3"/>
                </a:solidFill>
                <a:latin typeface="W Supreme Medium" panose="020B0504010101010103" pitchFamily="34" charset="77"/>
                <a:ea typeface="+mn-ea"/>
                <a:cs typeface="W Supreme Medium" panose="020B0504010101010103" pitchFamily="34" charset="77"/>
              </a:defRPr>
            </a:lvl1pPr>
            <a:lvl2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2pPr>
            <a:lvl3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3pPr>
            <a:lvl4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4pPr>
            <a:lvl5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en-US" dirty="0">
                <a:solidFill>
                  <a:schemeClr val="bg1"/>
                </a:solidFill>
              </a:rPr>
              <a:t>© 2025 Marriott International, Inc. All Rights Reserved</a:t>
            </a:r>
          </a:p>
        </p:txBody>
      </p:sp>
      <p:sp>
        <p:nvSpPr>
          <p:cNvPr id="7" name="Text Placeholder 2">
            <a:extLst>
              <a:ext uri="{FF2B5EF4-FFF2-40B4-BE49-F238E27FC236}">
                <a16:creationId xmlns:a16="http://schemas.microsoft.com/office/drawing/2014/main" id="{A61DBE7C-92C7-5B76-CBDB-C37ECED702A4}"/>
              </a:ext>
            </a:extLst>
          </p:cNvPr>
          <p:cNvSpPr txBox="1">
            <a:spLocks/>
          </p:cNvSpPr>
          <p:nvPr userDrawn="1"/>
        </p:nvSpPr>
        <p:spPr>
          <a:xfrm>
            <a:off x="5208703" y="12801600"/>
            <a:ext cx="2717685"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u="none" kern="1200">
                <a:solidFill>
                  <a:srgbClr val="F3F1E3"/>
                </a:solidFill>
                <a:latin typeface="W Supreme Medium" panose="020B0504010101010103" pitchFamily="34" charset="77"/>
                <a:ea typeface="+mn-ea"/>
                <a:cs typeface="W Supreme Medium" panose="020B0504010101010103" pitchFamily="34" charset="77"/>
              </a:defRPr>
            </a:lvl1pPr>
            <a:lvl2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2pPr>
            <a:lvl3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3pPr>
            <a:lvl4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4pPr>
            <a:lvl5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solidFill>
                  <a:schemeClr val="bg1"/>
                </a:solidFill>
              </a:rPr>
              <a:t>For Internal Use Only. Confidential &amp; Proprietary</a:t>
            </a:r>
            <a:endParaRPr lang="en-US" dirty="0">
              <a:solidFill>
                <a:schemeClr val="bg1"/>
              </a:solidFill>
            </a:endParaRPr>
          </a:p>
        </p:txBody>
      </p:sp>
    </p:spTree>
    <p:extLst>
      <p:ext uri="{BB962C8B-B14F-4D97-AF65-F5344CB8AC3E}">
        <p14:creationId xmlns:p14="http://schemas.microsoft.com/office/powerpoint/2010/main" val="227756510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3725"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4024" r:id="rId12"/>
    <p:sldLayoutId id="2147483735" r:id="rId13"/>
    <p:sldLayoutId id="2147483736" r:id="rId14"/>
    <p:sldLayoutId id="2147484025" r:id="rId15"/>
    <p:sldLayoutId id="2147483752" r:id="rId16"/>
  </p:sldLayoutIdLst>
  <p:hf hdr="0" ftr="0" dt="0"/>
  <p:txStyles>
    <p:titleStyle>
      <a:lvl1pPr algn="l" defTabSz="1828800" rtl="0" eaLnBrk="1" latinLnBrk="0" hangingPunct="1">
        <a:lnSpc>
          <a:spcPts val="9800"/>
        </a:lnSpc>
        <a:spcBef>
          <a:spcPct val="0"/>
        </a:spcBef>
        <a:buNone/>
        <a:defRPr sz="10200" b="1" i="0" kern="1200" spc="-150">
          <a:solidFill>
            <a:schemeClr val="tx1"/>
          </a:solidFill>
          <a:latin typeface="W Supreme SemiBold" panose="020B0504010101010103" pitchFamily="34" charset="77"/>
          <a:ea typeface="+mj-ea"/>
          <a:cs typeface="W Supreme SemiBold" panose="020B0504010101010103" pitchFamily="34" charset="77"/>
        </a:defRPr>
      </a:lvl1pPr>
    </p:titleStyle>
    <p:bodyStyle>
      <a:lvl1pPr marL="20638" indent="0" algn="l" defTabSz="1828800" rtl="0" eaLnBrk="1" latinLnBrk="0" hangingPunct="1">
        <a:lnSpc>
          <a:spcPts val="1600"/>
        </a:lnSpc>
        <a:spcBef>
          <a:spcPts val="2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1pPr>
      <a:lvl2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2pPr>
      <a:lvl3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3pPr>
      <a:lvl4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4pPr>
      <a:lvl5pPr marL="20638" indent="0" algn="l" defTabSz="1828800" rtl="0" eaLnBrk="1" latinLnBrk="0" hangingPunct="1">
        <a:lnSpc>
          <a:spcPts val="1600"/>
        </a:lnSpc>
        <a:spcBef>
          <a:spcPts val="1000"/>
        </a:spcBef>
        <a:buFont typeface="Arial" panose="020B0604020202020204" pitchFamily="34" charset="0"/>
        <a:buNone/>
        <a:tabLst/>
        <a:defRPr sz="1400" b="0" i="0" u="none" kern="1200">
          <a:solidFill>
            <a:srgbClr val="F3F1E3"/>
          </a:solidFill>
          <a:latin typeface="W Supreme Medium" panose="020B0504010101010103" pitchFamily="34" charset="77"/>
          <a:ea typeface="+mn-ea"/>
          <a:cs typeface="W Supreme Medium"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025" userDrawn="1">
          <p15:clr>
            <a:srgbClr val="F26B43"/>
          </p15:clr>
        </p15:guide>
        <p15:guide id="2" orient="horz" pos="8328" userDrawn="1">
          <p15:clr>
            <a:srgbClr val="F26B43"/>
          </p15:clr>
        </p15:guide>
        <p15:guide id="3" pos="313" userDrawn="1">
          <p15:clr>
            <a:srgbClr val="F26B43"/>
          </p15:clr>
        </p15:guide>
        <p15:guide id="4" pos="1225" userDrawn="1">
          <p15:clr>
            <a:srgbClr val="F26B43"/>
          </p15:clr>
        </p15:guide>
        <p15:guide id="5" pos="1561" userDrawn="1">
          <p15:clr>
            <a:srgbClr val="F26B43"/>
          </p15:clr>
        </p15:guide>
        <p15:guide id="6" pos="2497" userDrawn="1">
          <p15:clr>
            <a:srgbClr val="F26B43"/>
          </p15:clr>
        </p15:guide>
        <p15:guide id="7" pos="2833" userDrawn="1">
          <p15:clr>
            <a:srgbClr val="F26B43"/>
          </p15:clr>
        </p15:guide>
        <p15:guide id="8" pos="3745" userDrawn="1">
          <p15:clr>
            <a:srgbClr val="F26B43"/>
          </p15:clr>
        </p15:guide>
        <p15:guide id="9" pos="4057" userDrawn="1">
          <p15:clr>
            <a:srgbClr val="F26B43"/>
          </p15:clr>
        </p15:guide>
        <p15:guide id="10" pos="4993" userDrawn="1">
          <p15:clr>
            <a:srgbClr val="F26B43"/>
          </p15:clr>
        </p15:guide>
        <p15:guide id="11" pos="5329" userDrawn="1">
          <p15:clr>
            <a:srgbClr val="F26B43"/>
          </p15:clr>
        </p15:guide>
        <p15:guide id="12" pos="6241" userDrawn="1">
          <p15:clr>
            <a:srgbClr val="F26B43"/>
          </p15:clr>
        </p15:guide>
        <p15:guide id="13" pos="6577" userDrawn="1">
          <p15:clr>
            <a:srgbClr val="F26B43"/>
          </p15:clr>
        </p15:guide>
        <p15:guide id="14" pos="7513" userDrawn="1">
          <p15:clr>
            <a:srgbClr val="F26B43"/>
          </p15:clr>
        </p15:guide>
        <p15:guide id="15" pos="7825" userDrawn="1">
          <p15:clr>
            <a:srgbClr val="F26B43"/>
          </p15:clr>
        </p15:guide>
        <p15:guide id="16" pos="8761" userDrawn="1">
          <p15:clr>
            <a:srgbClr val="F26B43"/>
          </p15:clr>
        </p15:guide>
        <p15:guide id="17" pos="9097" userDrawn="1">
          <p15:clr>
            <a:srgbClr val="F26B43"/>
          </p15:clr>
        </p15:guide>
        <p15:guide id="18" pos="10009" userDrawn="1">
          <p15:clr>
            <a:srgbClr val="F26B43"/>
          </p15:clr>
        </p15:guide>
        <p15:guide id="19" pos="10345" userDrawn="1">
          <p15:clr>
            <a:srgbClr val="F26B43"/>
          </p15:clr>
        </p15:guide>
        <p15:guide id="20" pos="11281" userDrawn="1">
          <p15:clr>
            <a:srgbClr val="F26B43"/>
          </p15:clr>
        </p15:guide>
        <p15:guide id="21" pos="11593" userDrawn="1">
          <p15:clr>
            <a:srgbClr val="F26B43"/>
          </p15:clr>
        </p15:guide>
        <p15:guide id="22" pos="12529" userDrawn="1">
          <p15:clr>
            <a:srgbClr val="F26B43"/>
          </p15:clr>
        </p15:guide>
        <p15:guide id="23" pos="12841" userDrawn="1">
          <p15:clr>
            <a:srgbClr val="F26B43"/>
          </p15:clr>
        </p15:guide>
        <p15:guide id="24" pos="13777" userDrawn="1">
          <p15:clr>
            <a:srgbClr val="F26B43"/>
          </p15:clr>
        </p15:guide>
        <p15:guide id="25" pos="14113" userDrawn="1">
          <p15:clr>
            <a:srgbClr val="F26B43"/>
          </p15:clr>
        </p15:guide>
        <p15:guide id="26" orient="horz" pos="7248" userDrawn="1">
          <p15:clr>
            <a:srgbClr val="F26B43"/>
          </p15:clr>
        </p15:guide>
        <p15:guide id="27" orient="horz" pos="6936" userDrawn="1">
          <p15:clr>
            <a:srgbClr val="F26B43"/>
          </p15:clr>
        </p15:guide>
        <p15:guide id="28" orient="horz" pos="5856" userDrawn="1">
          <p15:clr>
            <a:srgbClr val="F26B43"/>
          </p15:clr>
        </p15:guide>
        <p15:guide id="29" orient="horz" pos="5544" userDrawn="1">
          <p15:clr>
            <a:srgbClr val="F26B43"/>
          </p15:clr>
        </p15:guide>
        <p15:guide id="30" orient="horz" pos="4464" userDrawn="1">
          <p15:clr>
            <a:srgbClr val="F26B43"/>
          </p15:clr>
        </p15:guide>
        <p15:guide id="31" orient="horz" pos="4152" userDrawn="1">
          <p15:clr>
            <a:srgbClr val="F26B43"/>
          </p15:clr>
        </p15:guide>
        <p15:guide id="32" orient="horz" pos="3120" userDrawn="1">
          <p15:clr>
            <a:srgbClr val="F26B43"/>
          </p15:clr>
        </p15:guide>
        <p15:guide id="33" orient="horz" pos="2760" userDrawn="1">
          <p15:clr>
            <a:srgbClr val="F26B43"/>
          </p15:clr>
        </p15:guide>
        <p15:guide id="34" orient="horz" pos="1704" userDrawn="1">
          <p15:clr>
            <a:srgbClr val="F26B43"/>
          </p15:clr>
        </p15:guide>
        <p15:guide id="35" orient="horz" pos="1392" userDrawn="1">
          <p15:clr>
            <a:srgbClr val="F26B43"/>
          </p15:clr>
        </p15:guide>
        <p15:guide id="36" orient="horz" pos="31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F778B-757F-044C-ADF5-C1C48D026C5A}"/>
              </a:ext>
            </a:extLst>
          </p:cNvPr>
          <p:cNvPicPr>
            <a:picLocks noChangeAspect="1"/>
          </p:cNvPicPr>
          <p:nvPr userDrawn="1"/>
        </p:nvPicPr>
        <p:blipFill>
          <a:blip r:embed="rId14"/>
          <a:stretch>
            <a:fillRect/>
          </a:stretch>
        </p:blipFill>
        <p:spPr>
          <a:xfrm>
            <a:off x="496888" y="13206687"/>
            <a:ext cx="1307592" cy="182351"/>
          </a:xfrm>
          <a:prstGeom prst="rect">
            <a:avLst/>
          </a:prstGeom>
        </p:spPr>
      </p:pic>
      <p:sp>
        <p:nvSpPr>
          <p:cNvPr id="7" name="Title Placeholder 6">
            <a:extLst>
              <a:ext uri="{FF2B5EF4-FFF2-40B4-BE49-F238E27FC236}">
                <a16:creationId xmlns:a16="http://schemas.microsoft.com/office/drawing/2014/main" id="{1AB94105-30F8-6643-A3FC-5F1377F300AE}"/>
              </a:ext>
            </a:extLst>
          </p:cNvPr>
          <p:cNvSpPr>
            <a:spLocks noGrp="1"/>
          </p:cNvSpPr>
          <p:nvPr>
            <p:ph type="title"/>
          </p:nvPr>
        </p:nvSpPr>
        <p:spPr>
          <a:xfrm>
            <a:off x="1676400" y="730250"/>
            <a:ext cx="21034375" cy="2651125"/>
          </a:xfrm>
          <a:prstGeom prst="rect">
            <a:avLst/>
          </a:prstGeom>
        </p:spPr>
        <p:txBody>
          <a:bodyPr vert="horz" lIns="91440" tIns="45720" rIns="91440" bIns="45720" rtlCol="0" anchor="ctr">
            <a:normAutofit/>
          </a:bodyPr>
          <a:lstStyle/>
          <a:p>
            <a:r>
              <a:rPr lang="en-US" dirty="0"/>
              <a:t>TITLE – W SUPREME </a:t>
            </a:r>
            <a:br>
              <a:rPr lang="en-US" dirty="0"/>
            </a:br>
            <a:r>
              <a:rPr lang="en-US" dirty="0"/>
              <a:t>SEMIBOLD 102PT</a:t>
            </a:r>
          </a:p>
        </p:txBody>
      </p:sp>
      <p:sp>
        <p:nvSpPr>
          <p:cNvPr id="2" name="Text Placeholder 1">
            <a:extLst>
              <a:ext uri="{FF2B5EF4-FFF2-40B4-BE49-F238E27FC236}">
                <a16:creationId xmlns:a16="http://schemas.microsoft.com/office/drawing/2014/main" id="{036EE65D-ED41-5946-8D55-669ED6884DC6}"/>
              </a:ext>
            </a:extLst>
          </p:cNvPr>
          <p:cNvSpPr>
            <a:spLocks noGrp="1"/>
          </p:cNvSpPr>
          <p:nvPr>
            <p:ph type="body" idx="1"/>
          </p:nvPr>
        </p:nvSpPr>
        <p:spPr>
          <a:xfrm>
            <a:off x="1676400" y="3651250"/>
            <a:ext cx="21034375"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66F1AB43-DCC8-B541-1373-1286B4872A7E}"/>
              </a:ext>
            </a:extLst>
          </p:cNvPr>
          <p:cNvSpPr txBox="1">
            <a:spLocks/>
          </p:cNvSpPr>
          <p:nvPr userDrawn="1"/>
        </p:nvSpPr>
        <p:spPr>
          <a:xfrm>
            <a:off x="2049463" y="12801600"/>
            <a:ext cx="2999349"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000000"/>
                </a:solidFill>
                <a:latin typeface="W Supreme Medium" panose="020B0504010101010103" pitchFamily="34" charset="77"/>
                <a:ea typeface="+mn-ea"/>
                <a:cs typeface="W Supreme Medium" panose="020B0504010101010103" pitchFamily="34" charset="77"/>
              </a:defRPr>
            </a:lvl1pPr>
            <a:lvl2pPr marL="17463" indent="0" algn="l" defTabSz="1828800" rtl="0" eaLnBrk="1" latinLnBrk="0" hangingPunct="1">
              <a:lnSpc>
                <a:spcPts val="26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3pPr>
            <a:lvl4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en-US" dirty="0"/>
              <a:t>© 2025 Marriott International, Inc. All Rights Reserved</a:t>
            </a:r>
          </a:p>
        </p:txBody>
      </p:sp>
      <p:sp>
        <p:nvSpPr>
          <p:cNvPr id="4" name="Text Placeholder 2">
            <a:extLst>
              <a:ext uri="{FF2B5EF4-FFF2-40B4-BE49-F238E27FC236}">
                <a16:creationId xmlns:a16="http://schemas.microsoft.com/office/drawing/2014/main" id="{EF212B0D-F25F-2D35-5955-3EC3E485D5BC}"/>
              </a:ext>
            </a:extLst>
          </p:cNvPr>
          <p:cNvSpPr txBox="1">
            <a:spLocks/>
          </p:cNvSpPr>
          <p:nvPr userDrawn="1"/>
        </p:nvSpPr>
        <p:spPr>
          <a:xfrm>
            <a:off x="5208703" y="12801600"/>
            <a:ext cx="2717685"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000000"/>
                </a:solidFill>
                <a:latin typeface="W Supreme Medium" panose="020B0504010101010103" pitchFamily="34" charset="77"/>
                <a:ea typeface="+mn-ea"/>
                <a:cs typeface="W Supreme Medium" panose="020B0504010101010103" pitchFamily="34" charset="77"/>
              </a:defRPr>
            </a:lvl1pPr>
            <a:lvl2pPr marL="17463" indent="0" algn="l" defTabSz="1828800" rtl="0" eaLnBrk="1" latinLnBrk="0" hangingPunct="1">
              <a:lnSpc>
                <a:spcPts val="26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3pPr>
            <a:lvl4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t>For Internal Use Only. Confidential &amp; Proprietary</a:t>
            </a:r>
            <a:endParaRPr lang="en-US" dirty="0"/>
          </a:p>
        </p:txBody>
      </p:sp>
    </p:spTree>
    <p:extLst>
      <p:ext uri="{BB962C8B-B14F-4D97-AF65-F5344CB8AC3E}">
        <p14:creationId xmlns:p14="http://schemas.microsoft.com/office/powerpoint/2010/main" val="4260529312"/>
      </p:ext>
    </p:extLst>
  </p:cSld>
  <p:clrMap bg1="lt1" tx1="dk1" bg2="lt2" tx2="dk2" accent1="accent1" accent2="accent2" accent3="accent3" accent4="accent4" accent5="accent5" accent6="accent6" hlink="hlink" folHlink="folHlink"/>
  <p:sldLayoutIdLst>
    <p:sldLayoutId id="2147483795" r:id="rId1"/>
    <p:sldLayoutId id="2147483935" r:id="rId2"/>
    <p:sldLayoutId id="2147483908" r:id="rId3"/>
    <p:sldLayoutId id="2147483800" r:id="rId4"/>
    <p:sldLayoutId id="2147483909" r:id="rId5"/>
    <p:sldLayoutId id="2147483798" r:id="rId6"/>
    <p:sldLayoutId id="2147483796" r:id="rId7"/>
    <p:sldLayoutId id="2147483797" r:id="rId8"/>
    <p:sldLayoutId id="2147483936" r:id="rId9"/>
    <p:sldLayoutId id="2147483802" r:id="rId10"/>
    <p:sldLayoutId id="2147483801" r:id="rId11"/>
    <p:sldLayoutId id="2147483937" r:id="rId12"/>
  </p:sldLayoutIdLst>
  <p:hf hdr="0" ftr="0" dt="0"/>
  <p:txStyles>
    <p:titleStyle>
      <a:lvl1pPr algn="ctr" defTabSz="1828800" rtl="0" eaLnBrk="1" latinLnBrk="0" hangingPunct="1">
        <a:lnSpc>
          <a:spcPts val="9800"/>
        </a:lnSpc>
        <a:spcBef>
          <a:spcPct val="0"/>
        </a:spcBef>
        <a:buNone/>
        <a:defRPr sz="10200" b="1" i="0" kern="1200" spc="-150">
          <a:solidFill>
            <a:srgbClr val="000000"/>
          </a:solidFill>
          <a:latin typeface="W Supreme SemiBold" panose="020B0504010101010103" pitchFamily="34" charset="77"/>
          <a:ea typeface="+mj-ea"/>
          <a:cs typeface="W Supreme SemiBold" panose="020B0504010101010103" pitchFamily="34" charset="77"/>
        </a:defRPr>
      </a:lvl1pPr>
    </p:titleStyle>
    <p:bodyStyle>
      <a:lvl1pPr marL="17463" indent="0" algn="l" defTabSz="1828800" rtl="0" eaLnBrk="1" latinLnBrk="0" hangingPunct="1">
        <a:lnSpc>
          <a:spcPts val="4600"/>
        </a:lnSpc>
        <a:spcBef>
          <a:spcPts val="2000"/>
        </a:spcBef>
        <a:buFont typeface="Arial" panose="020B0604020202020204" pitchFamily="34" charset="0"/>
        <a:buNone/>
        <a:tabLst/>
        <a:defRPr sz="4200" b="0" i="0" kern="1200">
          <a:solidFill>
            <a:srgbClr val="000000"/>
          </a:solidFill>
          <a:latin typeface="W Supreme Medium" panose="020B0504010101010103" pitchFamily="34" charset="77"/>
          <a:ea typeface="+mn-ea"/>
          <a:cs typeface="W Supreme Medium" panose="020B0504010101010103" pitchFamily="34" charset="77"/>
        </a:defRPr>
      </a:lvl1pPr>
      <a:lvl2pPr marL="17463" indent="0" algn="l" defTabSz="1828800" rtl="0" eaLnBrk="1" latinLnBrk="0" hangingPunct="1">
        <a:lnSpc>
          <a:spcPts val="26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3pPr>
      <a:lvl4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025" userDrawn="1">
          <p15:clr>
            <a:srgbClr val="F26B43"/>
          </p15:clr>
        </p15:guide>
        <p15:guide id="2" orient="horz" pos="8328" userDrawn="1">
          <p15:clr>
            <a:srgbClr val="F26B43"/>
          </p15:clr>
        </p15:guide>
        <p15:guide id="3" pos="313" userDrawn="1">
          <p15:clr>
            <a:srgbClr val="F26B43"/>
          </p15:clr>
        </p15:guide>
        <p15:guide id="4" pos="1249" userDrawn="1">
          <p15:clr>
            <a:srgbClr val="F26B43"/>
          </p15:clr>
        </p15:guide>
        <p15:guide id="5" pos="1561" userDrawn="1">
          <p15:clr>
            <a:srgbClr val="F26B43"/>
          </p15:clr>
        </p15:guide>
        <p15:guide id="6" pos="2497" userDrawn="1">
          <p15:clr>
            <a:srgbClr val="F26B43"/>
          </p15:clr>
        </p15:guide>
        <p15:guide id="7" pos="2809" userDrawn="1">
          <p15:clr>
            <a:srgbClr val="F26B43"/>
          </p15:clr>
        </p15:guide>
        <p15:guide id="8" pos="3745" userDrawn="1">
          <p15:clr>
            <a:srgbClr val="F26B43"/>
          </p15:clr>
        </p15:guide>
        <p15:guide id="9" pos="4057" userDrawn="1">
          <p15:clr>
            <a:srgbClr val="F26B43"/>
          </p15:clr>
        </p15:guide>
        <p15:guide id="10" pos="4993" userDrawn="1">
          <p15:clr>
            <a:srgbClr val="F26B43"/>
          </p15:clr>
        </p15:guide>
        <p15:guide id="11" pos="5329" userDrawn="1">
          <p15:clr>
            <a:srgbClr val="F26B43"/>
          </p15:clr>
        </p15:guide>
        <p15:guide id="12" pos="6241" userDrawn="1">
          <p15:clr>
            <a:srgbClr val="F26B43"/>
          </p15:clr>
        </p15:guide>
        <p15:guide id="13" pos="6577" userDrawn="1">
          <p15:clr>
            <a:srgbClr val="F26B43"/>
          </p15:clr>
        </p15:guide>
        <p15:guide id="14" pos="7513" userDrawn="1">
          <p15:clr>
            <a:srgbClr val="F26B43"/>
          </p15:clr>
        </p15:guide>
        <p15:guide id="15" pos="7825" userDrawn="1">
          <p15:clr>
            <a:srgbClr val="F26B43"/>
          </p15:clr>
        </p15:guide>
        <p15:guide id="16" pos="8761" userDrawn="1">
          <p15:clr>
            <a:srgbClr val="F26B43"/>
          </p15:clr>
        </p15:guide>
        <p15:guide id="17" pos="9097" userDrawn="1">
          <p15:clr>
            <a:srgbClr val="F26B43"/>
          </p15:clr>
        </p15:guide>
        <p15:guide id="18" pos="10009" userDrawn="1">
          <p15:clr>
            <a:srgbClr val="F26B43"/>
          </p15:clr>
        </p15:guide>
        <p15:guide id="19" pos="10345" userDrawn="1">
          <p15:clr>
            <a:srgbClr val="F26B43"/>
          </p15:clr>
        </p15:guide>
        <p15:guide id="20" pos="11281" userDrawn="1">
          <p15:clr>
            <a:srgbClr val="F26B43"/>
          </p15:clr>
        </p15:guide>
        <p15:guide id="21" pos="11593" userDrawn="1">
          <p15:clr>
            <a:srgbClr val="F26B43"/>
          </p15:clr>
        </p15:guide>
        <p15:guide id="22" pos="12529" userDrawn="1">
          <p15:clr>
            <a:srgbClr val="F26B43"/>
          </p15:clr>
        </p15:guide>
        <p15:guide id="23" pos="12841" userDrawn="1">
          <p15:clr>
            <a:srgbClr val="F26B43"/>
          </p15:clr>
        </p15:guide>
        <p15:guide id="24" pos="13777" userDrawn="1">
          <p15:clr>
            <a:srgbClr val="F26B43"/>
          </p15:clr>
        </p15:guide>
        <p15:guide id="25" pos="14113" userDrawn="1">
          <p15:clr>
            <a:srgbClr val="F26B43"/>
          </p15:clr>
        </p15:guide>
        <p15:guide id="26" orient="horz" pos="7272" userDrawn="1">
          <p15:clr>
            <a:srgbClr val="F26B43"/>
          </p15:clr>
        </p15:guide>
        <p15:guide id="27" orient="horz" pos="6960" userDrawn="1">
          <p15:clr>
            <a:srgbClr val="F26B43"/>
          </p15:clr>
        </p15:guide>
        <p15:guide id="28" orient="horz" pos="5856" userDrawn="1">
          <p15:clr>
            <a:srgbClr val="F26B43"/>
          </p15:clr>
        </p15:guide>
        <p15:guide id="29" orient="horz" pos="5544" userDrawn="1">
          <p15:clr>
            <a:srgbClr val="F26B43"/>
          </p15:clr>
        </p15:guide>
        <p15:guide id="30" orient="horz" pos="4464" userDrawn="1">
          <p15:clr>
            <a:srgbClr val="F26B43"/>
          </p15:clr>
        </p15:guide>
        <p15:guide id="31" orient="horz" pos="4152" userDrawn="1">
          <p15:clr>
            <a:srgbClr val="F26B43"/>
          </p15:clr>
        </p15:guide>
        <p15:guide id="32" orient="horz" pos="3096" userDrawn="1">
          <p15:clr>
            <a:srgbClr val="F26B43"/>
          </p15:clr>
        </p15:guide>
        <p15:guide id="33" orient="horz" pos="2784" userDrawn="1">
          <p15:clr>
            <a:srgbClr val="F26B43"/>
          </p15:clr>
        </p15:guide>
        <p15:guide id="34" orient="horz" pos="1704" userDrawn="1">
          <p15:clr>
            <a:srgbClr val="F26B43"/>
          </p15:clr>
        </p15:guide>
        <p15:guide id="35" orient="horz" pos="1392" userDrawn="1">
          <p15:clr>
            <a:srgbClr val="F26B43"/>
          </p15:clr>
        </p15:guide>
        <p15:guide id="36" orient="horz" pos="31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F778B-757F-044C-ADF5-C1C48D026C5A}"/>
              </a:ext>
            </a:extLst>
          </p:cNvPr>
          <p:cNvPicPr>
            <a:picLocks noChangeAspect="1"/>
          </p:cNvPicPr>
          <p:nvPr userDrawn="1"/>
        </p:nvPicPr>
        <p:blipFill>
          <a:blip r:embed="rId50"/>
          <a:stretch>
            <a:fillRect/>
          </a:stretch>
        </p:blipFill>
        <p:spPr>
          <a:xfrm>
            <a:off x="496888" y="13206687"/>
            <a:ext cx="1307592" cy="182351"/>
          </a:xfrm>
          <a:prstGeom prst="rect">
            <a:avLst/>
          </a:prstGeom>
        </p:spPr>
      </p:pic>
      <p:sp>
        <p:nvSpPr>
          <p:cNvPr id="7" name="Title Placeholder 6">
            <a:extLst>
              <a:ext uri="{FF2B5EF4-FFF2-40B4-BE49-F238E27FC236}">
                <a16:creationId xmlns:a16="http://schemas.microsoft.com/office/drawing/2014/main" id="{1AB94105-30F8-6643-A3FC-5F1377F300AE}"/>
              </a:ext>
            </a:extLst>
          </p:cNvPr>
          <p:cNvSpPr>
            <a:spLocks noGrp="1"/>
          </p:cNvSpPr>
          <p:nvPr>
            <p:ph type="title"/>
          </p:nvPr>
        </p:nvSpPr>
        <p:spPr>
          <a:xfrm>
            <a:off x="1676400" y="730250"/>
            <a:ext cx="21034375" cy="2651125"/>
          </a:xfrm>
          <a:prstGeom prst="rect">
            <a:avLst/>
          </a:prstGeom>
        </p:spPr>
        <p:txBody>
          <a:bodyPr vert="horz" lIns="91440" tIns="45720" rIns="91440" bIns="45720" rtlCol="0" anchor="ctr">
            <a:normAutofit/>
          </a:bodyPr>
          <a:lstStyle/>
          <a:p>
            <a:r>
              <a:rPr lang="en-US" dirty="0"/>
              <a:t>TITLE – W SUPREME</a:t>
            </a:r>
            <a:br>
              <a:rPr lang="en-US" dirty="0"/>
            </a:br>
            <a:r>
              <a:rPr lang="en-US" dirty="0"/>
              <a:t>SEMIBOLD 102PT CAPS</a:t>
            </a:r>
          </a:p>
        </p:txBody>
      </p:sp>
      <p:sp>
        <p:nvSpPr>
          <p:cNvPr id="3" name="Text Placeholder 2">
            <a:extLst>
              <a:ext uri="{FF2B5EF4-FFF2-40B4-BE49-F238E27FC236}">
                <a16:creationId xmlns:a16="http://schemas.microsoft.com/office/drawing/2014/main" id="{AF20C5E4-DBF3-EC46-B8D3-9511C698F7EF}"/>
              </a:ext>
            </a:extLst>
          </p:cNvPr>
          <p:cNvSpPr>
            <a:spLocks noGrp="1"/>
          </p:cNvSpPr>
          <p:nvPr>
            <p:ph type="body" idx="1"/>
          </p:nvPr>
        </p:nvSpPr>
        <p:spPr>
          <a:xfrm>
            <a:off x="1676400" y="3651250"/>
            <a:ext cx="21034375"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3"/>
            <a:r>
              <a:rPr lang="en-US" dirty="0"/>
              <a:t>Third level</a:t>
            </a:r>
            <a:endParaRPr lang="he-IL" dirty="0"/>
          </a:p>
          <a:p>
            <a:pPr lvl="3"/>
            <a:r>
              <a:rPr lang="en-US" dirty="0"/>
              <a:t>Fourth level</a:t>
            </a:r>
          </a:p>
          <a:p>
            <a:pPr lvl="4"/>
            <a:r>
              <a:rPr lang="en-US" dirty="0"/>
              <a:t>Fifth level</a:t>
            </a:r>
          </a:p>
        </p:txBody>
      </p:sp>
      <p:sp>
        <p:nvSpPr>
          <p:cNvPr id="2" name="Text Placeholder 2">
            <a:extLst>
              <a:ext uri="{FF2B5EF4-FFF2-40B4-BE49-F238E27FC236}">
                <a16:creationId xmlns:a16="http://schemas.microsoft.com/office/drawing/2014/main" id="{32B17EAE-41CA-3758-CBFE-EEFB08E30604}"/>
              </a:ext>
            </a:extLst>
          </p:cNvPr>
          <p:cNvSpPr txBox="1">
            <a:spLocks/>
          </p:cNvSpPr>
          <p:nvPr userDrawn="1"/>
        </p:nvSpPr>
        <p:spPr>
          <a:xfrm>
            <a:off x="2049463" y="12801600"/>
            <a:ext cx="2999349"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en-US" dirty="0"/>
              <a:t>© 2025  Marriott International, Inc. All Rights Reserved</a:t>
            </a:r>
          </a:p>
        </p:txBody>
      </p:sp>
      <p:sp>
        <p:nvSpPr>
          <p:cNvPr id="4" name="Text Placeholder 2">
            <a:extLst>
              <a:ext uri="{FF2B5EF4-FFF2-40B4-BE49-F238E27FC236}">
                <a16:creationId xmlns:a16="http://schemas.microsoft.com/office/drawing/2014/main" id="{F423E607-1311-EBF9-1F0B-36E554D4A00E}"/>
              </a:ext>
            </a:extLst>
          </p:cNvPr>
          <p:cNvSpPr txBox="1">
            <a:spLocks/>
          </p:cNvSpPr>
          <p:nvPr userDrawn="1"/>
        </p:nvSpPr>
        <p:spPr>
          <a:xfrm>
            <a:off x="5208703" y="12801600"/>
            <a:ext cx="2717685"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t>For Internal Use Only. Confidential &amp; Proprietary</a:t>
            </a:r>
            <a:endParaRPr lang="en-US" dirty="0"/>
          </a:p>
        </p:txBody>
      </p:sp>
    </p:spTree>
    <p:extLst>
      <p:ext uri="{BB962C8B-B14F-4D97-AF65-F5344CB8AC3E}">
        <p14:creationId xmlns:p14="http://schemas.microsoft.com/office/powerpoint/2010/main" val="1255342140"/>
      </p:ext>
    </p:extLst>
  </p:cSld>
  <p:clrMap bg1="lt1" tx1="dk1" bg2="lt2" tx2="dk2" accent1="accent1" accent2="accent2" accent3="accent3" accent4="accent4" accent5="accent5" accent6="accent6" hlink="hlink" folHlink="folHlink"/>
  <p:sldLayoutIdLst>
    <p:sldLayoutId id="2147483776" r:id="rId1"/>
    <p:sldLayoutId id="2147483804" r:id="rId2"/>
    <p:sldLayoutId id="2147483942" r:id="rId3"/>
    <p:sldLayoutId id="2147483805" r:id="rId4"/>
    <p:sldLayoutId id="2147483806" r:id="rId5"/>
    <p:sldLayoutId id="2147483943" r:id="rId6"/>
    <p:sldLayoutId id="2147483807" r:id="rId7"/>
    <p:sldLayoutId id="2147483896" r:id="rId8"/>
    <p:sldLayoutId id="2147483897" r:id="rId9"/>
    <p:sldLayoutId id="2147483947" r:id="rId10"/>
    <p:sldLayoutId id="2147483945" r:id="rId11"/>
    <p:sldLayoutId id="2147483944" r:id="rId12"/>
    <p:sldLayoutId id="2147483946" r:id="rId13"/>
    <p:sldLayoutId id="2147483803" r:id="rId14"/>
    <p:sldLayoutId id="2147483895" r:id="rId15"/>
    <p:sldLayoutId id="2147483808" r:id="rId16"/>
    <p:sldLayoutId id="2147483950" r:id="rId17"/>
    <p:sldLayoutId id="2147483951" r:id="rId18"/>
    <p:sldLayoutId id="2147483952" r:id="rId19"/>
    <p:sldLayoutId id="2147483953" r:id="rId20"/>
    <p:sldLayoutId id="2147483811" r:id="rId21"/>
    <p:sldLayoutId id="2147483809" r:id="rId22"/>
    <p:sldLayoutId id="2147483948" r:id="rId23"/>
    <p:sldLayoutId id="2147483949" r:id="rId24"/>
    <p:sldLayoutId id="2147483810" r:id="rId25"/>
    <p:sldLayoutId id="2147483783" r:id="rId26"/>
    <p:sldLayoutId id="2147483784" r:id="rId27"/>
    <p:sldLayoutId id="2147483912" r:id="rId28"/>
    <p:sldLayoutId id="2147483785" r:id="rId29"/>
    <p:sldLayoutId id="2147483786" r:id="rId30"/>
    <p:sldLayoutId id="2147483787" r:id="rId31"/>
    <p:sldLayoutId id="2147483959" r:id="rId32"/>
    <p:sldLayoutId id="2147483960" r:id="rId33"/>
    <p:sldLayoutId id="2147483964" r:id="rId34"/>
    <p:sldLayoutId id="2147483965" r:id="rId35"/>
    <p:sldLayoutId id="2147483966" r:id="rId36"/>
    <p:sldLayoutId id="2147483967" r:id="rId37"/>
    <p:sldLayoutId id="2147483968" r:id="rId38"/>
    <p:sldLayoutId id="2147483972" r:id="rId39"/>
    <p:sldLayoutId id="2147484041" r:id="rId40"/>
    <p:sldLayoutId id="2147483961" r:id="rId41"/>
    <p:sldLayoutId id="2147483963" r:id="rId42"/>
    <p:sldLayoutId id="2147483973" r:id="rId43"/>
    <p:sldLayoutId id="2147483974" r:id="rId44"/>
    <p:sldLayoutId id="2147484161" r:id="rId45"/>
    <p:sldLayoutId id="2147484162" r:id="rId46"/>
    <p:sldLayoutId id="2147484163" r:id="rId47"/>
    <p:sldLayoutId id="2147484164" r:id="rId48"/>
  </p:sldLayoutIdLst>
  <p:hf hdr="0" ftr="0" dt="0"/>
  <p:txStyles>
    <p:titleStyle>
      <a:lvl1pPr algn="ctr" defTabSz="1828800" rtl="0" eaLnBrk="1" latinLnBrk="0" hangingPunct="1">
        <a:lnSpc>
          <a:spcPts val="9800"/>
        </a:lnSpc>
        <a:spcBef>
          <a:spcPct val="0"/>
        </a:spcBef>
        <a:buNone/>
        <a:defRPr sz="10200" b="1" i="0" kern="1200" spc="-150">
          <a:solidFill>
            <a:srgbClr val="000000"/>
          </a:solidFill>
          <a:latin typeface="W Supreme SemiBold" panose="020B0504010101010103" pitchFamily="34" charset="77"/>
          <a:ea typeface="+mj-ea"/>
          <a:cs typeface="W Supreme SemiBold" panose="020B0504010101010103" pitchFamily="34" charset="77"/>
        </a:defRPr>
      </a:lvl1pPr>
    </p:titleStyle>
    <p:bodyStyle>
      <a:lvl1pPr marL="17463" indent="0" algn="l" defTabSz="1828800" rtl="0" eaLnBrk="1" latinLnBrk="0" hangingPunct="1">
        <a:lnSpc>
          <a:spcPts val="4600"/>
        </a:lnSpc>
        <a:spcBef>
          <a:spcPts val="2000"/>
        </a:spcBef>
        <a:buFont typeface="Arial" panose="020B0604020202020204" pitchFamily="34" charset="0"/>
        <a:buNone/>
        <a:tabLst/>
        <a:defRPr sz="42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025">
          <p15:clr>
            <a:srgbClr val="F26B43"/>
          </p15:clr>
        </p15:guide>
        <p15:guide id="2" orient="horz" pos="8328">
          <p15:clr>
            <a:srgbClr val="F26B43"/>
          </p15:clr>
        </p15:guide>
        <p15:guide id="3" pos="313">
          <p15:clr>
            <a:srgbClr val="F26B43"/>
          </p15:clr>
        </p15:guide>
        <p15:guide id="4" pos="1249">
          <p15:clr>
            <a:srgbClr val="F26B43"/>
          </p15:clr>
        </p15:guide>
        <p15:guide id="5" pos="1561">
          <p15:clr>
            <a:srgbClr val="F26B43"/>
          </p15:clr>
        </p15:guide>
        <p15:guide id="6" pos="2497">
          <p15:clr>
            <a:srgbClr val="F26B43"/>
          </p15:clr>
        </p15:guide>
        <p15:guide id="7" pos="2809">
          <p15:clr>
            <a:srgbClr val="F26B43"/>
          </p15:clr>
        </p15:guide>
        <p15:guide id="8" pos="3745">
          <p15:clr>
            <a:srgbClr val="F26B43"/>
          </p15:clr>
        </p15:guide>
        <p15:guide id="9" pos="4057">
          <p15:clr>
            <a:srgbClr val="F26B43"/>
          </p15:clr>
        </p15:guide>
        <p15:guide id="10" pos="4993">
          <p15:clr>
            <a:srgbClr val="F26B43"/>
          </p15:clr>
        </p15:guide>
        <p15:guide id="11" pos="5329">
          <p15:clr>
            <a:srgbClr val="F26B43"/>
          </p15:clr>
        </p15:guide>
        <p15:guide id="12" pos="6241">
          <p15:clr>
            <a:srgbClr val="F26B43"/>
          </p15:clr>
        </p15:guide>
        <p15:guide id="13" pos="6577">
          <p15:clr>
            <a:srgbClr val="F26B43"/>
          </p15:clr>
        </p15:guide>
        <p15:guide id="14" pos="7513">
          <p15:clr>
            <a:srgbClr val="F26B43"/>
          </p15:clr>
        </p15:guide>
        <p15:guide id="15" pos="7825">
          <p15:clr>
            <a:srgbClr val="F26B43"/>
          </p15:clr>
        </p15:guide>
        <p15:guide id="16" pos="8761">
          <p15:clr>
            <a:srgbClr val="F26B43"/>
          </p15:clr>
        </p15:guide>
        <p15:guide id="17" pos="9097">
          <p15:clr>
            <a:srgbClr val="F26B43"/>
          </p15:clr>
        </p15:guide>
        <p15:guide id="18" pos="10009">
          <p15:clr>
            <a:srgbClr val="F26B43"/>
          </p15:clr>
        </p15:guide>
        <p15:guide id="19" pos="10345">
          <p15:clr>
            <a:srgbClr val="F26B43"/>
          </p15:clr>
        </p15:guide>
        <p15:guide id="20" pos="11281">
          <p15:clr>
            <a:srgbClr val="F26B43"/>
          </p15:clr>
        </p15:guide>
        <p15:guide id="21" pos="11593">
          <p15:clr>
            <a:srgbClr val="F26B43"/>
          </p15:clr>
        </p15:guide>
        <p15:guide id="22" pos="12529">
          <p15:clr>
            <a:srgbClr val="F26B43"/>
          </p15:clr>
        </p15:guide>
        <p15:guide id="23" pos="12841">
          <p15:clr>
            <a:srgbClr val="F26B43"/>
          </p15:clr>
        </p15:guide>
        <p15:guide id="24" pos="13777">
          <p15:clr>
            <a:srgbClr val="F26B43"/>
          </p15:clr>
        </p15:guide>
        <p15:guide id="25" pos="14113">
          <p15:clr>
            <a:srgbClr val="F26B43"/>
          </p15:clr>
        </p15:guide>
        <p15:guide id="26" orient="horz" pos="7272">
          <p15:clr>
            <a:srgbClr val="F26B43"/>
          </p15:clr>
        </p15:guide>
        <p15:guide id="27" orient="horz" pos="6960">
          <p15:clr>
            <a:srgbClr val="F26B43"/>
          </p15:clr>
        </p15:guide>
        <p15:guide id="28" orient="horz" pos="5856">
          <p15:clr>
            <a:srgbClr val="F26B43"/>
          </p15:clr>
        </p15:guide>
        <p15:guide id="29" orient="horz" pos="5544">
          <p15:clr>
            <a:srgbClr val="F26B43"/>
          </p15:clr>
        </p15:guide>
        <p15:guide id="30" orient="horz" pos="4464">
          <p15:clr>
            <a:srgbClr val="F26B43"/>
          </p15:clr>
        </p15:guide>
        <p15:guide id="31" orient="horz" pos="4152">
          <p15:clr>
            <a:srgbClr val="F26B43"/>
          </p15:clr>
        </p15:guide>
        <p15:guide id="32" orient="horz" pos="3096">
          <p15:clr>
            <a:srgbClr val="F26B43"/>
          </p15:clr>
        </p15:guide>
        <p15:guide id="33" orient="horz" pos="2784">
          <p15:clr>
            <a:srgbClr val="F26B43"/>
          </p15:clr>
        </p15:guide>
        <p15:guide id="34" orient="horz" pos="1704">
          <p15:clr>
            <a:srgbClr val="F26B43"/>
          </p15:clr>
        </p15:guide>
        <p15:guide id="35" orient="horz" pos="1392">
          <p15:clr>
            <a:srgbClr val="F26B43"/>
          </p15:clr>
        </p15:guide>
        <p15:guide id="36" orient="horz" pos="31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F778B-757F-044C-ADF5-C1C48D026C5A}"/>
              </a:ext>
            </a:extLst>
          </p:cNvPr>
          <p:cNvPicPr>
            <a:picLocks noChangeAspect="1"/>
          </p:cNvPicPr>
          <p:nvPr userDrawn="1"/>
        </p:nvPicPr>
        <p:blipFill>
          <a:blip r:embed="rId3"/>
          <a:stretch>
            <a:fillRect/>
          </a:stretch>
        </p:blipFill>
        <p:spPr>
          <a:xfrm>
            <a:off x="496888" y="13206687"/>
            <a:ext cx="1307592" cy="182351"/>
          </a:xfrm>
          <a:prstGeom prst="rect">
            <a:avLst/>
          </a:prstGeom>
        </p:spPr>
      </p:pic>
      <p:sp>
        <p:nvSpPr>
          <p:cNvPr id="7" name="Title Placeholder 6">
            <a:extLst>
              <a:ext uri="{FF2B5EF4-FFF2-40B4-BE49-F238E27FC236}">
                <a16:creationId xmlns:a16="http://schemas.microsoft.com/office/drawing/2014/main" id="{1AB94105-30F8-6643-A3FC-5F1377F300AE}"/>
              </a:ext>
            </a:extLst>
          </p:cNvPr>
          <p:cNvSpPr>
            <a:spLocks noGrp="1"/>
          </p:cNvSpPr>
          <p:nvPr>
            <p:ph type="title"/>
          </p:nvPr>
        </p:nvSpPr>
        <p:spPr>
          <a:xfrm>
            <a:off x="1676400" y="730250"/>
            <a:ext cx="21034375" cy="2651125"/>
          </a:xfrm>
          <a:prstGeom prst="rect">
            <a:avLst/>
          </a:prstGeom>
        </p:spPr>
        <p:txBody>
          <a:bodyPr vert="horz" lIns="91440" tIns="45720" rIns="91440" bIns="45720" rtlCol="0" anchor="ctr">
            <a:normAutofit/>
          </a:bodyPr>
          <a:lstStyle/>
          <a:p>
            <a:r>
              <a:rPr lang="en-US" dirty="0"/>
              <a:t>TITLE – W SUPREME </a:t>
            </a:r>
            <a:br>
              <a:rPr lang="en-US" dirty="0"/>
            </a:br>
            <a:r>
              <a:rPr lang="en-US" dirty="0"/>
              <a:t>SEMIBOLD 102PT</a:t>
            </a:r>
          </a:p>
        </p:txBody>
      </p:sp>
      <p:sp>
        <p:nvSpPr>
          <p:cNvPr id="3" name="Text Placeholder 2">
            <a:extLst>
              <a:ext uri="{FF2B5EF4-FFF2-40B4-BE49-F238E27FC236}">
                <a16:creationId xmlns:a16="http://schemas.microsoft.com/office/drawing/2014/main" id="{AF20C5E4-DBF3-EC46-B8D3-9511C698F7EF}"/>
              </a:ext>
            </a:extLst>
          </p:cNvPr>
          <p:cNvSpPr>
            <a:spLocks noGrp="1"/>
          </p:cNvSpPr>
          <p:nvPr>
            <p:ph type="body" idx="1"/>
          </p:nvPr>
        </p:nvSpPr>
        <p:spPr>
          <a:xfrm>
            <a:off x="1676400" y="3651250"/>
            <a:ext cx="21034375"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3"/>
            <a:r>
              <a:rPr lang="en-US" dirty="0"/>
              <a:t>Third level</a:t>
            </a:r>
            <a:endParaRPr lang="he-IL" dirty="0"/>
          </a:p>
          <a:p>
            <a:pPr lvl="3"/>
            <a:r>
              <a:rPr lang="en-US" dirty="0"/>
              <a:t>Fourth level</a:t>
            </a:r>
          </a:p>
          <a:p>
            <a:pPr lvl="4"/>
            <a:r>
              <a:rPr lang="en-US" dirty="0"/>
              <a:t>Fifth level</a:t>
            </a:r>
          </a:p>
        </p:txBody>
      </p:sp>
      <p:sp>
        <p:nvSpPr>
          <p:cNvPr id="2" name="Text Placeholder 2">
            <a:extLst>
              <a:ext uri="{FF2B5EF4-FFF2-40B4-BE49-F238E27FC236}">
                <a16:creationId xmlns:a16="http://schemas.microsoft.com/office/drawing/2014/main" id="{7CB89C6F-8AEB-DDDB-84BD-CFA4337B69C3}"/>
              </a:ext>
            </a:extLst>
          </p:cNvPr>
          <p:cNvSpPr txBox="1">
            <a:spLocks/>
          </p:cNvSpPr>
          <p:nvPr userDrawn="1"/>
        </p:nvSpPr>
        <p:spPr>
          <a:xfrm>
            <a:off x="2049463" y="12801600"/>
            <a:ext cx="2999349"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7463" marR="0" lvl="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a:pPr>
            <a:r>
              <a:rPr lang="en-US" dirty="0"/>
              <a:t>© 2025  Marriott International, Inc. All Rights Reserved</a:t>
            </a:r>
          </a:p>
        </p:txBody>
      </p:sp>
      <p:sp>
        <p:nvSpPr>
          <p:cNvPr id="4" name="Text Placeholder 2">
            <a:extLst>
              <a:ext uri="{FF2B5EF4-FFF2-40B4-BE49-F238E27FC236}">
                <a16:creationId xmlns:a16="http://schemas.microsoft.com/office/drawing/2014/main" id="{15FEBF24-627E-3862-F543-8825F870F0DA}"/>
              </a:ext>
            </a:extLst>
          </p:cNvPr>
          <p:cNvSpPr txBox="1">
            <a:spLocks/>
          </p:cNvSpPr>
          <p:nvPr userDrawn="1"/>
        </p:nvSpPr>
        <p:spPr>
          <a:xfrm>
            <a:off x="5208703" y="12801600"/>
            <a:ext cx="2717685" cy="914400"/>
          </a:xfrm>
          <a:prstGeom prst="rect">
            <a:avLst/>
          </a:prstGeom>
        </p:spPr>
        <p:txBody>
          <a:bodyPr lIns="0" tIns="73152" rIns="0" bIns="0" anchor="ctr">
            <a:normAutofit/>
          </a:bodyPr>
          <a:lstStyle>
            <a:lvl1pPr marL="17463" marR="0" indent="0" algn="l" defTabSz="1828800" rtl="0" eaLnBrk="1" fontAlgn="auto" latinLnBrk="0" hangingPunct="1">
              <a:lnSpc>
                <a:spcPts val="1300"/>
              </a:lnSpc>
              <a:spcBef>
                <a:spcPts val="2000"/>
              </a:spcBef>
              <a:spcAft>
                <a:spcPts val="0"/>
              </a:spcAft>
              <a:buClrTx/>
              <a:buSzTx/>
              <a:buFont typeface="Arial" panose="020B0604020202020204" pitchFamily="34" charset="0"/>
              <a:buNone/>
              <a:tabLst/>
              <a:defRPr sz="9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t>For Internal Use Only. Confidential &amp; Proprietary</a:t>
            </a:r>
          </a:p>
        </p:txBody>
      </p:sp>
    </p:spTree>
    <p:extLst>
      <p:ext uri="{BB962C8B-B14F-4D97-AF65-F5344CB8AC3E}">
        <p14:creationId xmlns:p14="http://schemas.microsoft.com/office/powerpoint/2010/main" val="1898695695"/>
      </p:ext>
    </p:extLst>
  </p:cSld>
  <p:clrMap bg1="lt1" tx1="dk1" bg2="lt2" tx2="dk2" accent1="accent1" accent2="accent2" accent3="accent3" accent4="accent4" accent5="accent5" accent6="accent6" hlink="hlink" folHlink="folHlink"/>
  <p:sldLayoutIdLst>
    <p:sldLayoutId id="2147484160" r:id="rId1"/>
  </p:sldLayoutIdLst>
  <p:hf hdr="0" ftr="0" dt="0"/>
  <p:txStyles>
    <p:titleStyle>
      <a:lvl1pPr algn="ctr" defTabSz="1828800" rtl="0" eaLnBrk="1" latinLnBrk="0" hangingPunct="1">
        <a:lnSpc>
          <a:spcPts val="9800"/>
        </a:lnSpc>
        <a:spcBef>
          <a:spcPct val="0"/>
        </a:spcBef>
        <a:buNone/>
        <a:defRPr sz="10200" b="1" i="0" kern="1200" spc="-150">
          <a:solidFill>
            <a:srgbClr val="000000"/>
          </a:solidFill>
          <a:latin typeface="W Supreme SemiBold" panose="020B0504010101010103" pitchFamily="34" charset="77"/>
          <a:ea typeface="+mj-ea"/>
          <a:cs typeface="W Supreme SemiBold" panose="020B0504010101010103" pitchFamily="34" charset="77"/>
        </a:defRPr>
      </a:lvl1pPr>
    </p:titleStyle>
    <p:bodyStyle>
      <a:lvl1pPr marL="17463" indent="0" algn="l" defTabSz="1828800" rtl="0" eaLnBrk="1" latinLnBrk="0" hangingPunct="1">
        <a:lnSpc>
          <a:spcPts val="4600"/>
        </a:lnSpc>
        <a:spcBef>
          <a:spcPts val="2000"/>
        </a:spcBef>
        <a:buFont typeface="Arial" panose="020B0604020202020204" pitchFamily="34" charset="0"/>
        <a:buNone/>
        <a:tabLst/>
        <a:defRPr sz="4200" b="0" i="0" kern="1200">
          <a:solidFill>
            <a:srgbClr val="000000"/>
          </a:solidFill>
          <a:latin typeface="W Supreme Medium" panose="020B0504010101010103" pitchFamily="34" charset="77"/>
          <a:ea typeface="+mn-ea"/>
          <a:cs typeface="W Supreme Medium" panose="020B0504010101010103" pitchFamily="34" charset="77"/>
        </a:defRPr>
      </a:lvl1pPr>
      <a:lvl2pPr marL="360363" indent="-342900" algn="l" defTabSz="1828800" rtl="0" eaLnBrk="1" latinLnBrk="0" hangingPunct="1">
        <a:lnSpc>
          <a:spcPts val="26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2pPr>
      <a:lvl3pPr marL="360363" indent="-342900" algn="l" defTabSz="1828800" rtl="0" eaLnBrk="1" latinLnBrk="0" hangingPunct="1">
        <a:lnSpc>
          <a:spcPct val="90000"/>
        </a:lnSpc>
        <a:spcBef>
          <a:spcPts val="1000"/>
        </a:spcBef>
        <a:buFont typeface="Arial" panose="020B0604020202020204" pitchFamily="34" charset="0"/>
        <a:buChar char="•"/>
        <a:tabLst/>
        <a:defRPr sz="2000" b="0" i="0" kern="1200">
          <a:solidFill>
            <a:schemeClr val="tx1"/>
          </a:solidFill>
          <a:latin typeface="W Supreme Medium" panose="020B0504010101010103" pitchFamily="34" charset="77"/>
          <a:ea typeface="+mn-ea"/>
          <a:cs typeface="W Supreme Medium" panose="020B0504010101010103" pitchFamily="34" charset="77"/>
        </a:defRPr>
      </a:lvl3pPr>
      <a:lvl4pPr marL="579437" indent="0" algn="l" defTabSz="1828800" rtl="0" eaLnBrk="1" latinLnBrk="0" hangingPunct="1">
        <a:lnSpc>
          <a:spcPct val="90000"/>
        </a:lnSpc>
        <a:spcBef>
          <a:spcPts val="1000"/>
        </a:spcBef>
        <a:buFont typeface="Arial" panose="020B0604020202020204" pitchFamily="34" charset="0"/>
        <a:buNone/>
        <a:tabLst/>
        <a:defRPr sz="2000" b="0" i="0" kern="1200">
          <a:solidFill>
            <a:schemeClr val="tx1"/>
          </a:solidFill>
          <a:latin typeface="W Supreme Medium" panose="020B0504010101010103" pitchFamily="34" charset="77"/>
          <a:ea typeface="+mn-ea"/>
          <a:cs typeface="W Supreme Medium" panose="020B0504010101010103" pitchFamily="34" charset="77"/>
        </a:defRPr>
      </a:lvl4pPr>
      <a:lvl5pPr marL="17463" indent="0" algn="l" defTabSz="1828800" rtl="0" eaLnBrk="1" latinLnBrk="0" hangingPunct="1">
        <a:lnSpc>
          <a:spcPct val="90000"/>
        </a:lnSpc>
        <a:spcBef>
          <a:spcPts val="1000"/>
        </a:spcBef>
        <a:buFont typeface="Arial" panose="020B0604020202020204" pitchFamily="34" charset="0"/>
        <a:buNone/>
        <a:tabLst/>
        <a:defRPr sz="1200" b="0" i="0" kern="1200">
          <a:solidFill>
            <a:schemeClr val="tx1"/>
          </a:solidFill>
          <a:latin typeface="W Supreme" panose="020B0504010101010103" pitchFamily="34" charset="77"/>
          <a:ea typeface="+mn-ea"/>
          <a:cs typeface="W Supreme" panose="020B0504010101010103" pitchFamily="34"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025">
          <p15:clr>
            <a:srgbClr val="F26B43"/>
          </p15:clr>
        </p15:guide>
        <p15:guide id="2" orient="horz" pos="8328">
          <p15:clr>
            <a:srgbClr val="F26B43"/>
          </p15:clr>
        </p15:guide>
        <p15:guide id="3" pos="313">
          <p15:clr>
            <a:srgbClr val="F26B43"/>
          </p15:clr>
        </p15:guide>
        <p15:guide id="4" pos="1249">
          <p15:clr>
            <a:srgbClr val="F26B43"/>
          </p15:clr>
        </p15:guide>
        <p15:guide id="5" pos="1537">
          <p15:clr>
            <a:srgbClr val="F26B43"/>
          </p15:clr>
        </p15:guide>
        <p15:guide id="6" pos="2497">
          <p15:clr>
            <a:srgbClr val="F26B43"/>
          </p15:clr>
        </p15:guide>
        <p15:guide id="7" pos="2809">
          <p15:clr>
            <a:srgbClr val="F26B43"/>
          </p15:clr>
        </p15:guide>
        <p15:guide id="8" pos="3745">
          <p15:clr>
            <a:srgbClr val="F26B43"/>
          </p15:clr>
        </p15:guide>
        <p15:guide id="9" pos="4057">
          <p15:clr>
            <a:srgbClr val="F26B43"/>
          </p15:clr>
        </p15:guide>
        <p15:guide id="10" pos="4993">
          <p15:clr>
            <a:srgbClr val="F26B43"/>
          </p15:clr>
        </p15:guide>
        <p15:guide id="11" pos="5329">
          <p15:clr>
            <a:srgbClr val="F26B43"/>
          </p15:clr>
        </p15:guide>
        <p15:guide id="12" pos="6241">
          <p15:clr>
            <a:srgbClr val="F26B43"/>
          </p15:clr>
        </p15:guide>
        <p15:guide id="13" pos="6577">
          <p15:clr>
            <a:srgbClr val="F26B43"/>
          </p15:clr>
        </p15:guide>
        <p15:guide id="14" pos="7513">
          <p15:clr>
            <a:srgbClr val="F26B43"/>
          </p15:clr>
        </p15:guide>
        <p15:guide id="15" pos="7825">
          <p15:clr>
            <a:srgbClr val="F26B43"/>
          </p15:clr>
        </p15:guide>
        <p15:guide id="16" pos="8761">
          <p15:clr>
            <a:srgbClr val="F26B43"/>
          </p15:clr>
        </p15:guide>
        <p15:guide id="17" pos="9097">
          <p15:clr>
            <a:srgbClr val="F26B43"/>
          </p15:clr>
        </p15:guide>
        <p15:guide id="18" pos="10009">
          <p15:clr>
            <a:srgbClr val="F26B43"/>
          </p15:clr>
        </p15:guide>
        <p15:guide id="19" pos="10345">
          <p15:clr>
            <a:srgbClr val="F26B43"/>
          </p15:clr>
        </p15:guide>
        <p15:guide id="20" pos="11281">
          <p15:clr>
            <a:srgbClr val="F26B43"/>
          </p15:clr>
        </p15:guide>
        <p15:guide id="21" pos="11593">
          <p15:clr>
            <a:srgbClr val="F26B43"/>
          </p15:clr>
        </p15:guide>
        <p15:guide id="22" pos="12529">
          <p15:clr>
            <a:srgbClr val="F26B43"/>
          </p15:clr>
        </p15:guide>
        <p15:guide id="23" pos="12841">
          <p15:clr>
            <a:srgbClr val="F26B43"/>
          </p15:clr>
        </p15:guide>
        <p15:guide id="24" pos="13777">
          <p15:clr>
            <a:srgbClr val="F26B43"/>
          </p15:clr>
        </p15:guide>
        <p15:guide id="25" pos="14113">
          <p15:clr>
            <a:srgbClr val="F26B43"/>
          </p15:clr>
        </p15:guide>
        <p15:guide id="26" orient="horz" pos="7272">
          <p15:clr>
            <a:srgbClr val="F26B43"/>
          </p15:clr>
        </p15:guide>
        <p15:guide id="27" orient="horz" pos="6960">
          <p15:clr>
            <a:srgbClr val="F26B43"/>
          </p15:clr>
        </p15:guide>
        <p15:guide id="28" orient="horz" pos="5856">
          <p15:clr>
            <a:srgbClr val="F26B43"/>
          </p15:clr>
        </p15:guide>
        <p15:guide id="29" orient="horz" pos="5544">
          <p15:clr>
            <a:srgbClr val="F26B43"/>
          </p15:clr>
        </p15:guide>
        <p15:guide id="30" orient="horz" pos="4464">
          <p15:clr>
            <a:srgbClr val="F26B43"/>
          </p15:clr>
        </p15:guide>
        <p15:guide id="31" orient="horz" pos="4152">
          <p15:clr>
            <a:srgbClr val="F26B43"/>
          </p15:clr>
        </p15:guide>
        <p15:guide id="32" orient="horz" pos="3096">
          <p15:clr>
            <a:srgbClr val="F26B43"/>
          </p15:clr>
        </p15:guide>
        <p15:guide id="33" orient="horz" pos="2784">
          <p15:clr>
            <a:srgbClr val="F26B43"/>
          </p15:clr>
        </p15:guide>
        <p15:guide id="34" orient="horz" pos="1704">
          <p15:clr>
            <a:srgbClr val="F26B43"/>
          </p15:clr>
        </p15:guide>
        <p15:guide id="35" orient="horz" pos="1392">
          <p15:clr>
            <a:srgbClr val="F26B43"/>
          </p15:clr>
        </p15:guide>
        <p15:guide id="36" orient="horz" pos="3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1178-239E-2F4F-BAF3-C50F103B7A23}"/>
              </a:ext>
            </a:extLst>
          </p:cNvPr>
          <p:cNvSpPr>
            <a:spLocks noGrp="1"/>
          </p:cNvSpPr>
          <p:nvPr>
            <p:ph type="title"/>
          </p:nvPr>
        </p:nvSpPr>
        <p:spPr>
          <a:xfrm>
            <a:off x="2496375" y="6167875"/>
            <a:ext cx="19394424" cy="1380250"/>
          </a:xfrm>
        </p:spPr>
        <p:txBody>
          <a:bodyPr/>
          <a:lstStyle/>
          <a:p>
            <a:r>
              <a:rPr lang="en-US" dirty="0" err="1">
                <a:solidFill>
                  <a:schemeClr val="tx1"/>
                </a:solidFill>
              </a:rPr>
              <a:t>Encuesta</a:t>
            </a:r>
            <a:r>
              <a:rPr lang="en-US" dirty="0">
                <a:solidFill>
                  <a:schemeClr val="tx1"/>
                </a:solidFill>
              </a:rPr>
              <a:t> </a:t>
            </a:r>
            <a:r>
              <a:rPr lang="en-US" dirty="0" err="1">
                <a:solidFill>
                  <a:schemeClr val="tx1"/>
                </a:solidFill>
              </a:rPr>
              <a:t>comite</a:t>
            </a:r>
            <a:r>
              <a:rPr lang="en-US" dirty="0">
                <a:solidFill>
                  <a:schemeClr val="tx1"/>
                </a:solidFill>
              </a:rPr>
              <a:t> </a:t>
            </a:r>
            <a:r>
              <a:rPr lang="en-US" dirty="0" err="1">
                <a:solidFill>
                  <a:schemeClr val="tx1"/>
                </a:solidFill>
              </a:rPr>
              <a:t>operativo</a:t>
            </a:r>
            <a:endParaRPr lang="en-US" dirty="0">
              <a:solidFill>
                <a:schemeClr val="tx1"/>
              </a:solidFill>
            </a:endParaRPr>
          </a:p>
        </p:txBody>
      </p:sp>
    </p:spTree>
    <p:extLst>
      <p:ext uri="{BB962C8B-B14F-4D97-AF65-F5344CB8AC3E}">
        <p14:creationId xmlns:p14="http://schemas.microsoft.com/office/powerpoint/2010/main" val="159228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221674"/>
            <a:ext cx="20615564" cy="13018949"/>
          </a:xfrm>
          <a:prstGeom prst="rect">
            <a:avLst/>
          </a:prstGeom>
          <a:noFill/>
        </p:spPr>
        <p:txBody>
          <a:bodyPr wrap="square" rtlCol="0">
            <a:spAutoFit/>
          </a:bodyPr>
          <a:lstStyle/>
          <a:p>
            <a:pPr marL="571500" indent="-571500">
              <a:buFont typeface="Arial" panose="020B0604020202020204" pitchFamily="34" charset="0"/>
              <a:buChar char="•"/>
            </a:pPr>
            <a:r>
              <a:rPr lang="es-MX" sz="4000" b="0" i="0" dirty="0">
                <a:effectLst/>
                <a:latin typeface="Segoe UI" panose="020B0502040204020203" pitchFamily="34" charset="0"/>
              </a:rPr>
              <a:t>Demasiado enriquecedora, ya que no fue la clásica charla motivacional, fue muy directa pero con el objetivo de decir las cosas sin tabúes.</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Me gusto la forma en que presentó la información, lo hizo de manera dinámica, divertida y dejo un impacto con su mensaje.</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Inspiradora y retadora! Una fuente de motivación importante para lograr todo lo que en objetivos se proponga uno y en equipo como hotel, esto bajo la premisa no dejaran de presentarse retos pero que no se caiga la moral nunca pues todo se puede.“</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Inspiradora y sobre todo motivadora. Como seres humanos nos resulta mucho mas fácil hablar y juzgar desde nuestra trinchera, pero que hacemos para mejorar y cambiar? Fue super necesario ese valde de agua fría para entender y comprender que el éxito solo se consigue trabajando en equipo.</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Fue buena, ayudo a darnos cuenta de cosas que dejamos de Hacer, Creo que ayudo a motivarnos a ser mejor nuestro trabajo y seguir aprendiendo. me encanto que hablo de resiliencia que es una palabra que no todos tenemos presente. y accountability.</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Enriquecedora y motivacional , se debería considerar una para los chicos de línea, valdría mucho la pena.</a:t>
            </a:r>
          </a:p>
        </p:txBody>
      </p:sp>
    </p:spTree>
    <p:extLst>
      <p:ext uri="{BB962C8B-B14F-4D97-AF65-F5344CB8AC3E}">
        <p14:creationId xmlns:p14="http://schemas.microsoft.com/office/powerpoint/2010/main" val="414051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554182"/>
            <a:ext cx="20615564" cy="12403395"/>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Bastante interesante y dinámica, llamó mi atención la mayor parte del tiempo.</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dirty="0">
                <a:latin typeface="Segoe UI" panose="020B0502040204020203" pitchFamily="34" charset="0"/>
              </a:rPr>
              <a:t>M</a:t>
            </a:r>
            <a:r>
              <a:rPr lang="es-MX" sz="4000" b="0" i="0" dirty="0">
                <a:effectLst/>
                <a:latin typeface="Segoe UI" panose="020B0502040204020203" pitchFamily="34" charset="0"/>
              </a:rPr>
              <a:t>uy buen detalle con los comparativos y la retroalimentación</a:t>
            </a:r>
            <a:r>
              <a:rPr lang="es-MX" sz="4000" dirty="0">
                <a:latin typeface="Segoe UI" panose="020B0502040204020203" pitchFamily="34" charset="0"/>
              </a:rPr>
              <a:t>.</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Muy buena , nos reafirmo de una manera mas directa el camino que debemos de seguir como lideres. las experiencias contadas fueron de mucha ayuda.</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Muy interesante el tema, y la manera como se abordó, el tema del trabajo en equipo.</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Completa, precisa y muy profesional.</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Interesante, motivador, buenos datos.</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Muy bien, me gustó la forma de comunicar el mensaje y fue dinámico.</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Me pareció buena, para motivar.</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Fue un experiencia muy bonita, llena de aprendizaje, el mensaje fue claro.</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Buena presentación, el contenido también es bueno.</a:t>
            </a:r>
          </a:p>
        </p:txBody>
      </p:sp>
    </p:spTree>
    <p:extLst>
      <p:ext uri="{BB962C8B-B14F-4D97-AF65-F5344CB8AC3E}">
        <p14:creationId xmlns:p14="http://schemas.microsoft.com/office/powerpoint/2010/main" val="35215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7EC8B3FB-A555-414A-AF59-2475CFB40046}"/>
              </a:ext>
            </a:extLst>
          </p:cNvPr>
          <p:cNvSpPr>
            <a:spLocks noGrp="1"/>
          </p:cNvSpPr>
          <p:nvPr>
            <p:ph type="title"/>
          </p:nvPr>
        </p:nvSpPr>
        <p:spPr>
          <a:xfrm>
            <a:off x="0" y="3856832"/>
            <a:ext cx="11887200" cy="3840480"/>
          </a:xfrm>
        </p:spPr>
        <p:txBody>
          <a:bodyPr>
            <a:noAutofit/>
          </a:bodyPr>
          <a:lstStyle/>
          <a:p>
            <a:r>
              <a:rPr lang="es-MX" sz="8000" dirty="0"/>
              <a:t>Que opinas sobre la información presentada por parte del Gerente General?</a:t>
            </a:r>
            <a:endParaRPr lang="en-US" sz="8000" dirty="0"/>
          </a:p>
        </p:txBody>
      </p:sp>
      <p:sp>
        <p:nvSpPr>
          <p:cNvPr id="8" name="Text Placeholder 7">
            <a:extLst>
              <a:ext uri="{FF2B5EF4-FFF2-40B4-BE49-F238E27FC236}">
                <a16:creationId xmlns:a16="http://schemas.microsoft.com/office/drawing/2014/main" id="{36023202-2FB0-9B87-9373-E201227BC082}"/>
              </a:ext>
            </a:extLst>
          </p:cNvPr>
          <p:cNvSpPr>
            <a:spLocks noGrp="1"/>
          </p:cNvSpPr>
          <p:nvPr>
            <p:ph type="body" sz="quarter" idx="26"/>
          </p:nvPr>
        </p:nvSpPr>
        <p:spPr/>
        <p:txBody>
          <a:bodyPr/>
          <a:lstStyle/>
          <a:p>
            <a:r>
              <a:rPr lang="en-US" dirty="0"/>
              <a:t>Section Title</a:t>
            </a:r>
          </a:p>
          <a:p>
            <a:endParaRPr lang="en-US" dirty="0"/>
          </a:p>
        </p:txBody>
      </p:sp>
      <p:pic>
        <p:nvPicPr>
          <p:cNvPr id="4" name="Picture 3">
            <a:extLst>
              <a:ext uri="{FF2B5EF4-FFF2-40B4-BE49-F238E27FC236}">
                <a16:creationId xmlns:a16="http://schemas.microsoft.com/office/drawing/2014/main" id="{EE1F254F-4CF0-D407-FE78-9E9EBA194142}"/>
              </a:ext>
            </a:extLst>
          </p:cNvPr>
          <p:cNvPicPr>
            <a:picLocks noChangeAspect="1"/>
          </p:cNvPicPr>
          <p:nvPr/>
        </p:nvPicPr>
        <p:blipFill>
          <a:blip r:embed="rId2"/>
          <a:stretch>
            <a:fillRect/>
          </a:stretch>
        </p:blipFill>
        <p:spPr>
          <a:xfrm>
            <a:off x="13642074" y="1605608"/>
            <a:ext cx="9023961" cy="11161212"/>
          </a:xfrm>
          <a:prstGeom prst="rect">
            <a:avLst/>
          </a:prstGeom>
        </p:spPr>
      </p:pic>
    </p:spTree>
    <p:extLst>
      <p:ext uri="{BB962C8B-B14F-4D97-AF65-F5344CB8AC3E}">
        <p14:creationId xmlns:p14="http://schemas.microsoft.com/office/powerpoint/2010/main" val="356055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415637"/>
            <a:ext cx="20615564" cy="12834283"/>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Información muy valiosa, que me permitió conocer y entender de una mejor manera el porque de varias acciones.</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Es información de gran relevancia e importancia para todos y cada uno de los líderes, me quedo emocionada y motivada de sentir esta apertura y confianza que nos brinda nuestro GM, considero que es clave para la excelente comunicación y trabajo en equipo. Gracias por impartir este tipo de cursos que nos sacan de nuestra rutina y nos motiva a ser mejores cada día, sin duda entender el trasfondo y el por qué de las cosas, ayuda a ser más empáticos con todo lo que sucede en nuestro entorno (trabajo).</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Interesante y agradecido por la transparencia. /</a:t>
            </a:r>
            <a:r>
              <a:rPr lang="es-MX" sz="4000" b="1" i="0" dirty="0">
                <a:effectLst/>
                <a:latin typeface="Segoe UI" panose="020B0502040204020203" pitchFamily="34" charset="0"/>
              </a:rPr>
              <a:t> * </a:t>
            </a:r>
            <a:r>
              <a:rPr lang="es-MX" sz="4000" b="0" i="0" dirty="0">
                <a:effectLst/>
                <a:latin typeface="Segoe UI" panose="020B0502040204020203" pitchFamily="34" charset="0"/>
              </a:rPr>
              <a:t>Creo que fue relevante.</a:t>
            </a:r>
          </a:p>
          <a:p>
            <a:pPr algn="l"/>
            <a:endParaRPr lang="es-MX" sz="4000" b="0" i="0" dirty="0">
              <a:effectLst/>
              <a:latin typeface="Segoe UI" panose="020B0502040204020203" pitchFamily="34" charset="0"/>
            </a:endParaRPr>
          </a:p>
          <a:p>
            <a:pPr marL="571500" indent="-571500">
              <a:buFont typeface="Arial" panose="020B0604020202020204" pitchFamily="34" charset="0"/>
              <a:buChar char="•"/>
            </a:pPr>
            <a:r>
              <a:rPr lang="es-MX" sz="4000" dirty="0">
                <a:latin typeface="Segoe UI" panose="020B0502040204020203" pitchFamily="34" charset="0"/>
              </a:rPr>
              <a:t>I</a:t>
            </a:r>
            <a:r>
              <a:rPr lang="es-MX" sz="4000" b="0" i="0" dirty="0">
                <a:effectLst/>
                <a:latin typeface="Segoe UI" panose="020B0502040204020203" pitchFamily="34" charset="0"/>
              </a:rPr>
              <a:t>nformación clara y muy necesaria. /</a:t>
            </a:r>
            <a:r>
              <a:rPr lang="es-MX" sz="4000" b="1" i="0" dirty="0">
                <a:effectLst/>
                <a:latin typeface="Segoe UI" panose="020B0502040204020203" pitchFamily="34" charset="0"/>
              </a:rPr>
              <a:t> * </a:t>
            </a:r>
            <a:r>
              <a:rPr lang="es-MX" sz="4000" b="0" i="0" dirty="0">
                <a:effectLst/>
                <a:latin typeface="Segoe UI" panose="020B0502040204020203" pitchFamily="34" charset="0"/>
              </a:rPr>
              <a:t>Maravillosa</a:t>
            </a:r>
            <a:r>
              <a:rPr lang="es-MX" sz="4000" dirty="0">
                <a:latin typeface="Segoe UI" panose="020B0502040204020203" pitchFamily="34" charset="0"/>
              </a:rPr>
              <a:t>.</a:t>
            </a:r>
            <a:endParaRPr lang="es-MX" sz="4000" b="0" i="0" dirty="0">
              <a:effectLst/>
              <a:latin typeface="Segoe UI" panose="020B0502040204020203" pitchFamily="34" charset="0"/>
            </a:endParaRP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La información es buena, un poco compleja porque es un mundo para aprender temas financieros el cual de mi parte estoy proponiéndome gestionar las cuentas del departamento para mantener el mayor ahorro para contribuir al hotel.</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Relevante, información que me ayudo a entender un poco mas el negocio del Hotel y el porque de algunas decisiones.</a:t>
            </a:r>
          </a:p>
        </p:txBody>
      </p:sp>
    </p:spTree>
    <p:extLst>
      <p:ext uri="{BB962C8B-B14F-4D97-AF65-F5344CB8AC3E}">
        <p14:creationId xmlns:p14="http://schemas.microsoft.com/office/powerpoint/2010/main" val="244460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554182"/>
            <a:ext cx="20615564" cy="12403395"/>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Fue clara, pero si no están familiarizados con la información presentada pudo generar más inquietudes.</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Muy dura, pero realista, no siempre tenemos esta apertura para que nos den tan detallada la información, la cual se agradece para crear consciencia de donde estamos y a donde debemos llegar.</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Gran data para que los que atendieron y no tienen contacto con esta información puedan dimensionar la responsabilidad y retos tangibles de nuestras posiciones. Considero que en medida en que conoce a detalle estas, les permitirá sensibilizarse y entender más a detalles el porqué de ciertas decisiones o circunstancias.</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Muy útil para saber cómo finalizamos el año y nos ayudó a entender mejor la parte financiera del hotel.</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Creo que fue bastante útil para poder tener un panorama mas amplio de nuestro hotel y como funciona.</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Objetiva, precisa, honesta. generando motivación, ganas de seguir construyendo éxitos y trabajo en equipo para un entorno que mostro sentirnos en confianza.</a:t>
            </a:r>
          </a:p>
        </p:txBody>
      </p:sp>
    </p:spTree>
    <p:extLst>
      <p:ext uri="{BB962C8B-B14F-4D97-AF65-F5344CB8AC3E}">
        <p14:creationId xmlns:p14="http://schemas.microsoft.com/office/powerpoint/2010/main" val="358066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554182"/>
            <a:ext cx="20615564" cy="12403395"/>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Inspiradora, útil, motivadora y sobre todo objetiva. Considero que la percepción que tenia de algunas cuestiones y situaciones con otros departamentos fue mucho mas clara al poder escuchar las dificultades y el porque de muchas situaciones. Sin duda me encuentro mas motivada por impulsar y entender a otros departamentos.</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Está muy bien que el equipo conozca de primera mano la información que se presentó, toda vez que suma a crear verdadera conciencia.</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Bastante completa y abre las fronteras a dudas clave y como llevarlas acabo con los talentos de línea para resolver dudas y comentarios.</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Se le agradece bastante que en esta ocasión se nos haya informado mas al incluir la parte financiera y no solamente la parte de las métricas de satisfacción. No ayudo bastante a saber en que posición quedamos el 2025 y hacia donde tenemos que llegar en todos los aspectos.</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Fue clara, y nos dio el panorama global de que esperar para este año 2026.</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Me parece crucial que todo el equipo de liderazgo este enterado y activamente trabajando con las metas económicas del hotel.</a:t>
            </a:r>
          </a:p>
        </p:txBody>
      </p:sp>
    </p:spTree>
    <p:extLst>
      <p:ext uri="{BB962C8B-B14F-4D97-AF65-F5344CB8AC3E}">
        <p14:creationId xmlns:p14="http://schemas.microsoft.com/office/powerpoint/2010/main" val="3085823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554182"/>
            <a:ext cx="20615564" cy="13018949"/>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Excelente!! información muy clara, muy dedicada y sobre todo muy profesional.</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Motivador, realista y con detalles financieros del hotel.</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Me gustó conocer info y datos que no sabía, me da un panorama más amplio del hotel.</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Realista , creo que algunos ya teníamos idea de esto , pero definitivamente esto es un trabajo en equipo , se han logrado cosas importantes y tenemos que regresar a la propiedad a ser la #1 de la zona , ya se pudo por 4 anos consecutivos y se puede otra vez.</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Habl</a:t>
            </a:r>
            <a:r>
              <a:rPr lang="es-MX" sz="4000" dirty="0">
                <a:latin typeface="Segoe UI" panose="020B0502040204020203" pitchFamily="34" charset="0"/>
              </a:rPr>
              <a:t>ó</a:t>
            </a:r>
            <a:r>
              <a:rPr lang="es-MX" sz="4000" b="0" i="0" dirty="0">
                <a:effectLst/>
                <a:latin typeface="Segoe UI" panose="020B0502040204020203" pitchFamily="34" charset="0"/>
              </a:rPr>
              <a:t> de las metas de este 2026, el mensaje fue claro, el Sr Oscar tiene un excelente manejo del escenario, dio respuesta a todas las dudas que tuvo el equipo, l</a:t>
            </a:r>
            <a:r>
              <a:rPr lang="es-MX" sz="4000" dirty="0">
                <a:latin typeface="Segoe UI" panose="020B0502040204020203" pitchFamily="34" charset="0"/>
              </a:rPr>
              <a:t>a</a:t>
            </a:r>
            <a:r>
              <a:rPr lang="es-MX" sz="4000" b="0" i="0" dirty="0">
                <a:effectLst/>
                <a:latin typeface="Segoe UI" panose="020B0502040204020203" pitchFamily="34" charset="0"/>
              </a:rPr>
              <a:t> reunión fue muy dinámica.</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dirty="0">
                <a:latin typeface="Segoe UI" panose="020B0502040204020203" pitchFamily="34" charset="0"/>
              </a:rPr>
              <a:t>L</a:t>
            </a:r>
            <a:r>
              <a:rPr lang="es-MX" sz="4000" b="0" i="0" dirty="0">
                <a:effectLst/>
                <a:latin typeface="Segoe UI" panose="020B0502040204020203" pitchFamily="34" charset="0"/>
              </a:rPr>
              <a:t>a verdad fue muy buena, me encanto que hablo de resiliencia que es una palabra que no todos tenemos presente. y accountability. adicional la </a:t>
            </a:r>
            <a:r>
              <a:rPr lang="es-MX" sz="4000" b="0" i="0" dirty="0" err="1">
                <a:effectLst/>
                <a:latin typeface="Segoe UI" panose="020B0502040204020203" pitchFamily="34" charset="0"/>
              </a:rPr>
              <a:t>information</a:t>
            </a:r>
            <a:r>
              <a:rPr lang="es-MX" sz="4000" b="0" i="0" dirty="0">
                <a:effectLst/>
                <a:latin typeface="Segoe UI" panose="020B0502040204020203" pitchFamily="34" charset="0"/>
              </a:rPr>
              <a:t> que nos compartió acerca del presupuesto y métricas del hotel , en general me ayudo a despertar para ver de una mejor manera como se maneja un hotel.</a:t>
            </a:r>
          </a:p>
          <a:p>
            <a:pPr marL="571500" indent="-571500" algn="l">
              <a:buFont typeface="Arial" panose="020B0604020202020204" pitchFamily="34" charset="0"/>
              <a:buChar char="•"/>
            </a:pPr>
            <a:endParaRPr lang="es-MX" sz="4000" dirty="0">
              <a:solidFill>
                <a:srgbClr val="025C5F"/>
              </a:solidFill>
              <a:latin typeface="Segoe UI" panose="020B0502040204020203" pitchFamily="34" charset="0"/>
            </a:endParaRPr>
          </a:p>
          <a:p>
            <a:pPr marL="571500" indent="-571500" algn="l">
              <a:buFont typeface="Arial" panose="020B0604020202020204" pitchFamily="34" charset="0"/>
              <a:buChar char="•"/>
            </a:pPr>
            <a:endParaRPr lang="es-MX" sz="4000" b="0" i="0" dirty="0">
              <a:solidFill>
                <a:srgbClr val="025C5F"/>
              </a:solidFill>
              <a:effectLst/>
              <a:latin typeface="Segoe UI" panose="020B0502040204020203" pitchFamily="34" charset="0"/>
            </a:endParaRPr>
          </a:p>
        </p:txBody>
      </p:sp>
    </p:spTree>
    <p:extLst>
      <p:ext uri="{BB962C8B-B14F-4D97-AF65-F5344CB8AC3E}">
        <p14:creationId xmlns:p14="http://schemas.microsoft.com/office/powerpoint/2010/main" val="3392994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7EC8B3FB-A555-414A-AF59-2475CFB40046}"/>
              </a:ext>
            </a:extLst>
          </p:cNvPr>
          <p:cNvSpPr>
            <a:spLocks noGrp="1"/>
          </p:cNvSpPr>
          <p:nvPr>
            <p:ph type="title"/>
          </p:nvPr>
        </p:nvSpPr>
        <p:spPr>
          <a:xfrm>
            <a:off x="0" y="3856832"/>
            <a:ext cx="11887200" cy="3840480"/>
          </a:xfrm>
        </p:spPr>
        <p:txBody>
          <a:bodyPr>
            <a:noAutofit/>
          </a:bodyPr>
          <a:lstStyle/>
          <a:p>
            <a:r>
              <a:rPr lang="es-MX" sz="8000" dirty="0"/>
              <a:t>En este Kick Off se realizaron diversas actividades, cual es tu opinión sobre ellas?</a:t>
            </a:r>
            <a:endParaRPr lang="en-US" sz="8000" dirty="0"/>
          </a:p>
        </p:txBody>
      </p:sp>
      <p:sp>
        <p:nvSpPr>
          <p:cNvPr id="8" name="Text Placeholder 7">
            <a:extLst>
              <a:ext uri="{FF2B5EF4-FFF2-40B4-BE49-F238E27FC236}">
                <a16:creationId xmlns:a16="http://schemas.microsoft.com/office/drawing/2014/main" id="{36023202-2FB0-9B87-9373-E201227BC082}"/>
              </a:ext>
            </a:extLst>
          </p:cNvPr>
          <p:cNvSpPr>
            <a:spLocks noGrp="1"/>
          </p:cNvSpPr>
          <p:nvPr>
            <p:ph type="body" sz="quarter" idx="26"/>
          </p:nvPr>
        </p:nvSpPr>
        <p:spPr/>
        <p:txBody>
          <a:bodyPr/>
          <a:lstStyle/>
          <a:p>
            <a:r>
              <a:rPr lang="en-US" dirty="0"/>
              <a:t>Section Title</a:t>
            </a:r>
          </a:p>
          <a:p>
            <a:endParaRPr lang="en-US" dirty="0"/>
          </a:p>
        </p:txBody>
      </p:sp>
      <p:pic>
        <p:nvPicPr>
          <p:cNvPr id="2" name="Picture 1">
            <a:extLst>
              <a:ext uri="{FF2B5EF4-FFF2-40B4-BE49-F238E27FC236}">
                <a16:creationId xmlns:a16="http://schemas.microsoft.com/office/drawing/2014/main" id="{4A3C1E8E-B827-09FA-3BE0-CE316664CF0C}"/>
              </a:ext>
            </a:extLst>
          </p:cNvPr>
          <p:cNvPicPr>
            <a:picLocks noChangeAspect="1"/>
          </p:cNvPicPr>
          <p:nvPr/>
        </p:nvPicPr>
        <p:blipFill>
          <a:blip r:embed="rId2"/>
          <a:stretch>
            <a:fillRect/>
          </a:stretch>
        </p:blipFill>
        <p:spPr>
          <a:xfrm>
            <a:off x="12499976" y="1700214"/>
            <a:ext cx="11295441" cy="10370436"/>
          </a:xfrm>
          <a:prstGeom prst="rect">
            <a:avLst/>
          </a:prstGeom>
        </p:spPr>
      </p:pic>
    </p:spTree>
    <p:extLst>
      <p:ext uri="{BB962C8B-B14F-4D97-AF65-F5344CB8AC3E}">
        <p14:creationId xmlns:p14="http://schemas.microsoft.com/office/powerpoint/2010/main" val="115863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443346"/>
            <a:ext cx="20615564" cy="12834283"/>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Conferencia: muy bien. Dinámicas grupales: Pueden mejorar. Comida: muy bien.</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A veces cosas tan sencillas las hacemos muy grandes, nos hace falta despertar esa curiosidad para Innovar, Analizar y Descubrir todo lo que podemos lograr, es sorprendente como estas actividades aunque parecían muy sencillas nos dejaron un gran aprendizaje de trabajo en equipo, comunicación y liderazgo.</a:t>
            </a:r>
          </a:p>
          <a:p>
            <a:pPr algn="l"/>
            <a:endParaRPr lang="es-MX" sz="4000" b="0" i="0" dirty="0">
              <a:effectLst/>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Enriquecedoras</a:t>
            </a:r>
            <a:r>
              <a:rPr lang="es-MX" sz="4000" dirty="0">
                <a:latin typeface="Segoe UI" panose="020B0502040204020203" pitchFamily="34" charset="0"/>
              </a:rPr>
              <a:t>. / </a:t>
            </a:r>
            <a:r>
              <a:rPr lang="es-MX" sz="4000" b="1" dirty="0">
                <a:latin typeface="Segoe UI" panose="020B0502040204020203" pitchFamily="34" charset="0"/>
              </a:rPr>
              <a:t>*</a:t>
            </a:r>
            <a:r>
              <a:rPr lang="es-MX" sz="4000" dirty="0">
                <a:latin typeface="Segoe UI" panose="020B0502040204020203" pitchFamily="34" charset="0"/>
              </a:rPr>
              <a:t> </a:t>
            </a:r>
            <a:r>
              <a:rPr lang="es-MX" sz="4000" b="0" i="0" dirty="0">
                <a:effectLst/>
                <a:latin typeface="Segoe UI" panose="020B0502040204020203" pitchFamily="34" charset="0"/>
              </a:rPr>
              <a:t>Entretenidas. / </a:t>
            </a:r>
            <a:r>
              <a:rPr lang="es-MX" sz="4000" b="1" i="0" dirty="0">
                <a:effectLst/>
                <a:latin typeface="Segoe UI" panose="020B0502040204020203" pitchFamily="34" charset="0"/>
              </a:rPr>
              <a:t>*</a:t>
            </a:r>
            <a:r>
              <a:rPr lang="es-MX" sz="4000" b="0" i="0" dirty="0">
                <a:effectLst/>
                <a:latin typeface="Segoe UI" panose="020B0502040204020203" pitchFamily="34" charset="0"/>
              </a:rPr>
              <a:t> Super</a:t>
            </a:r>
            <a:r>
              <a:rPr lang="es-MX" sz="4000" dirty="0">
                <a:latin typeface="Segoe UI" panose="020B0502040204020203" pitchFamily="34" charset="0"/>
              </a:rPr>
              <a:t>. / </a:t>
            </a:r>
            <a:r>
              <a:rPr lang="es-MX" sz="4000" b="1" dirty="0">
                <a:latin typeface="Segoe UI" panose="020B0502040204020203" pitchFamily="34" charset="0"/>
              </a:rPr>
              <a:t>*</a:t>
            </a:r>
            <a:r>
              <a:rPr lang="es-MX" sz="4000" dirty="0">
                <a:latin typeface="Segoe UI" panose="020B0502040204020203" pitchFamily="34" charset="0"/>
              </a:rPr>
              <a:t> </a:t>
            </a:r>
            <a:r>
              <a:rPr lang="es-MX" sz="4000" b="0" i="0" dirty="0">
                <a:effectLst/>
                <a:latin typeface="Segoe UI" panose="020B0502040204020203" pitchFamily="34" charset="0"/>
              </a:rPr>
              <a:t>Bastante ameno.</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Oportunidad de integración para mantener la buena comunicación dentro de los diferentes departamentos e incrementar la colaboración.</a:t>
            </a:r>
          </a:p>
          <a:p>
            <a:pPr algn="l"/>
            <a:endParaRPr lang="es-MX" sz="4000" b="0" i="0" dirty="0">
              <a:effectLst/>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Divertidas, nos motivan a trabajar en equipo. /</a:t>
            </a:r>
            <a:r>
              <a:rPr lang="es-MX" sz="4000" b="1" i="0" dirty="0">
                <a:effectLst/>
                <a:latin typeface="Segoe UI" panose="020B0502040204020203" pitchFamily="34" charset="0"/>
              </a:rPr>
              <a:t> * </a:t>
            </a:r>
            <a:r>
              <a:rPr lang="es-MX" sz="4000" b="0" i="0" dirty="0">
                <a:effectLst/>
                <a:latin typeface="Segoe UI" panose="020B0502040204020203" pitchFamily="34" charset="0"/>
              </a:rPr>
              <a:t>Estuvieron interesantes</a:t>
            </a:r>
            <a:r>
              <a:rPr lang="es-MX" sz="4000" dirty="0">
                <a:latin typeface="Segoe UI" panose="020B0502040204020203" pitchFamily="34" charset="0"/>
              </a:rPr>
              <a:t>.</a:t>
            </a:r>
            <a:endParaRPr lang="es-MX" sz="4000" b="0" i="0" dirty="0">
              <a:effectLst/>
              <a:latin typeface="Segoe UI" panose="020B0502040204020203" pitchFamily="34" charset="0"/>
            </a:endParaRP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En mi percepción faltaron más actividades de integración.</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Es el primero al que asisto y fue muy dinámica a pesar de todas las horas, el tiempo se paso rápido.</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Dinámicas, nos hicieron salir de nuestra zona de confort, inspiradoras.</a:t>
            </a:r>
          </a:p>
        </p:txBody>
      </p:sp>
    </p:spTree>
    <p:extLst>
      <p:ext uri="{BB962C8B-B14F-4D97-AF65-F5344CB8AC3E}">
        <p14:creationId xmlns:p14="http://schemas.microsoft.com/office/powerpoint/2010/main" val="246817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277092"/>
            <a:ext cx="20615564" cy="13018949"/>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Muy divertidas y considero que ayudaron a entender mejor los temas que se estaban presentando.</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Si bien las actividades estuvieron bien, desde mi opinión las actividades no invitaron del todo a participar bajo un trabajo en equipo o la participación de todos y cada uno en la actividad. Es visible muchos solo observan y dejan los demás actúen y generar actividades grupales relacionadas con retos, desafíos, actividades donde cada uno si o si debe participar siempre genera la experiencia de conocer las cualidades de los demás para así mismo a futuro apoyarnos con lo mejor de cada quien. Hizo falta desde mi percepción nivelar mas tiempo de actividades de integración grupal o juegos de trabajo en equipo, romper con eso que todos siempre se hacen con los de su área. Honestamente sentí las actividades si bien fueron planeadas no fueron tan especialmente organizadas y fue algo mas bien como de hmmmmm que hacemos que hacemos No seeeeeeeee hubiera sido divertido tener retos de actividades de trabajo en equipo en donde se diera escenario para frustración, paciencia, calma y poder desarrollarlo y ver todas las emociones a flote jajaja.</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Todas las actividades me gustaron mucho, especialmente las de el final.</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dirty="0">
                <a:latin typeface="Segoe UI" panose="020B0502040204020203" pitchFamily="34" charset="0"/>
              </a:rPr>
              <a:t>Creo que cada una de las actividades hubo un aprendizaje o recordatorio positivo que sin duda nos ayudara a mejorar como equipo y conocernos mas.</a:t>
            </a:r>
          </a:p>
        </p:txBody>
      </p:sp>
    </p:spTree>
    <p:extLst>
      <p:ext uri="{BB962C8B-B14F-4D97-AF65-F5344CB8AC3E}">
        <p14:creationId xmlns:p14="http://schemas.microsoft.com/office/powerpoint/2010/main" val="353460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7EC8B3FB-A555-414A-AF59-2475CFB40046}"/>
              </a:ext>
            </a:extLst>
          </p:cNvPr>
          <p:cNvSpPr>
            <a:spLocks noGrp="1"/>
          </p:cNvSpPr>
          <p:nvPr>
            <p:ph type="title"/>
          </p:nvPr>
        </p:nvSpPr>
        <p:spPr>
          <a:xfrm>
            <a:off x="0" y="4965192"/>
            <a:ext cx="11887200" cy="3840480"/>
          </a:xfrm>
        </p:spPr>
        <p:txBody>
          <a:bodyPr>
            <a:noAutofit/>
          </a:bodyPr>
          <a:lstStyle/>
          <a:p>
            <a:r>
              <a:rPr lang="es-MX" sz="8000" dirty="0"/>
              <a:t>como calificas la sesión de nuestro reciente Kick Off 2026?</a:t>
            </a:r>
            <a:endParaRPr lang="en-US" sz="8000" dirty="0"/>
          </a:p>
        </p:txBody>
      </p:sp>
      <p:sp>
        <p:nvSpPr>
          <p:cNvPr id="8" name="Text Placeholder 7">
            <a:extLst>
              <a:ext uri="{FF2B5EF4-FFF2-40B4-BE49-F238E27FC236}">
                <a16:creationId xmlns:a16="http://schemas.microsoft.com/office/drawing/2014/main" id="{36023202-2FB0-9B87-9373-E201227BC082}"/>
              </a:ext>
            </a:extLst>
          </p:cNvPr>
          <p:cNvSpPr>
            <a:spLocks noGrp="1"/>
          </p:cNvSpPr>
          <p:nvPr>
            <p:ph type="body" sz="quarter" idx="26"/>
          </p:nvPr>
        </p:nvSpPr>
        <p:spPr/>
        <p:txBody>
          <a:bodyPr/>
          <a:lstStyle/>
          <a:p>
            <a:r>
              <a:rPr lang="en-US" dirty="0"/>
              <a:t>Section Title</a:t>
            </a:r>
          </a:p>
          <a:p>
            <a:endParaRPr lang="en-US" dirty="0"/>
          </a:p>
        </p:txBody>
      </p:sp>
      <p:pic>
        <p:nvPicPr>
          <p:cNvPr id="6" name="Picture 5">
            <a:extLst>
              <a:ext uri="{FF2B5EF4-FFF2-40B4-BE49-F238E27FC236}">
                <a16:creationId xmlns:a16="http://schemas.microsoft.com/office/drawing/2014/main" id="{FBBFC81B-2D7D-34D9-E9D1-44AADCDA3966}"/>
              </a:ext>
            </a:extLst>
          </p:cNvPr>
          <p:cNvPicPr>
            <a:picLocks noChangeAspect="1"/>
          </p:cNvPicPr>
          <p:nvPr/>
        </p:nvPicPr>
        <p:blipFill>
          <a:blip r:embed="rId2"/>
          <a:stretch>
            <a:fillRect/>
          </a:stretch>
        </p:blipFill>
        <p:spPr>
          <a:xfrm>
            <a:off x="12499976" y="2073274"/>
            <a:ext cx="11020214" cy="9569452"/>
          </a:xfrm>
          <a:prstGeom prst="rect">
            <a:avLst/>
          </a:prstGeom>
        </p:spPr>
      </p:pic>
    </p:spTree>
    <p:extLst>
      <p:ext uri="{BB962C8B-B14F-4D97-AF65-F5344CB8AC3E}">
        <p14:creationId xmlns:p14="http://schemas.microsoft.com/office/powerpoint/2010/main" val="280584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554182"/>
            <a:ext cx="20615564" cy="12218730"/>
          </a:xfrm>
          <a:prstGeom prst="rect">
            <a:avLst/>
          </a:prstGeom>
          <a:noFill/>
        </p:spPr>
        <p:txBody>
          <a:bodyPr wrap="square" rtlCol="0">
            <a:spAutoFit/>
          </a:bodyPr>
          <a:lstStyle/>
          <a:p>
            <a:pPr marL="571500" indent="-571500">
              <a:buFont typeface="Arial" panose="020B0604020202020204" pitchFamily="34" charset="0"/>
              <a:buChar char="•"/>
            </a:pPr>
            <a:r>
              <a:rPr lang="es-MX" sz="4000" b="0" i="0" dirty="0">
                <a:effectLst/>
                <a:latin typeface="Segoe UI" panose="020B0502040204020203" pitchFamily="34" charset="0"/>
              </a:rPr>
              <a:t>Fomenta mucho el compañerismo y trabajo en equipo entre los diversos departamentos. / </a:t>
            </a:r>
            <a:r>
              <a:rPr lang="es-MX" sz="4000" b="1" i="0" dirty="0">
                <a:effectLst/>
                <a:latin typeface="Segoe UI" panose="020B0502040204020203" pitchFamily="34" charset="0"/>
              </a:rPr>
              <a:t>*</a:t>
            </a:r>
            <a:r>
              <a:rPr lang="es-MX" sz="4000" b="0" i="0" dirty="0">
                <a:effectLst/>
                <a:latin typeface="Segoe UI" panose="020B0502040204020203" pitchFamily="34" charset="0"/>
              </a:rPr>
              <a:t> Creo que pudieron haber mas actividades.</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Todas las actividades me gustaron, pero lo que mas me gusto es que el enfoque estuvo mas cargado hacia mostrar resultados del 2025, eso nos abre un poco mas el panorama para crear planes de acción para mejora de este 2026.</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Me gustaron y fueron buenas para integrar al equipo.</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Entretenidas, lo ideal hubiera sido que hayan participado todos con mas emoción.</a:t>
            </a:r>
          </a:p>
          <a:p>
            <a:pPr algn="l"/>
            <a:endParaRPr lang="es-MX" sz="4000" b="0" i="0" dirty="0">
              <a:effectLst/>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Fueron entretenidas y productivas. / </a:t>
            </a:r>
            <a:r>
              <a:rPr lang="es-MX" sz="4000" b="1" i="0" dirty="0">
                <a:effectLst/>
                <a:latin typeface="Segoe UI" panose="020B0502040204020203" pitchFamily="34" charset="0"/>
              </a:rPr>
              <a:t>*</a:t>
            </a:r>
            <a:r>
              <a:rPr lang="es-MX" sz="4000" b="0" i="0" dirty="0">
                <a:effectLst/>
                <a:latin typeface="Segoe UI" panose="020B0502040204020203" pitchFamily="34" charset="0"/>
              </a:rPr>
              <a:t> Bastante dinámicas y bastante Buenas.</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Creo que esperaba mas , pero creo que las que hubo fueron lo necesario para convivir y escuchar la opinión y visión de los demás</a:t>
            </a:r>
            <a:r>
              <a:rPr lang="es-MX" sz="4000" dirty="0">
                <a:latin typeface="Segoe UI" panose="020B0502040204020203" pitchFamily="34" charset="0"/>
              </a:rPr>
              <a:t>.</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Fueron muy divertidas llenas de energía, donde nos divertimos y aprendimos.</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Buena , considero faltaron mas para integración con los demás lideres.</a:t>
            </a:r>
          </a:p>
        </p:txBody>
      </p:sp>
    </p:spTree>
    <p:extLst>
      <p:ext uri="{BB962C8B-B14F-4D97-AF65-F5344CB8AC3E}">
        <p14:creationId xmlns:p14="http://schemas.microsoft.com/office/powerpoint/2010/main" val="973343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7EC8B3FB-A555-414A-AF59-2475CFB40046}"/>
              </a:ext>
            </a:extLst>
          </p:cNvPr>
          <p:cNvSpPr>
            <a:spLocks noGrp="1"/>
          </p:cNvSpPr>
          <p:nvPr>
            <p:ph type="title"/>
          </p:nvPr>
        </p:nvSpPr>
        <p:spPr>
          <a:xfrm>
            <a:off x="0" y="3524324"/>
            <a:ext cx="11887200" cy="3840480"/>
          </a:xfrm>
        </p:spPr>
        <p:txBody>
          <a:bodyPr>
            <a:noAutofit/>
          </a:bodyPr>
          <a:lstStyle/>
          <a:p>
            <a:r>
              <a:rPr lang="es-MX" sz="8000" dirty="0"/>
              <a:t>Comparte tu opinión sobre la sesión de preguntas al Comité Ejecutivo, que se tuvo al final de nuestro Kick Off</a:t>
            </a:r>
            <a:endParaRPr lang="en-US" sz="8000" dirty="0"/>
          </a:p>
        </p:txBody>
      </p:sp>
      <p:sp>
        <p:nvSpPr>
          <p:cNvPr id="8" name="Text Placeholder 7">
            <a:extLst>
              <a:ext uri="{FF2B5EF4-FFF2-40B4-BE49-F238E27FC236}">
                <a16:creationId xmlns:a16="http://schemas.microsoft.com/office/drawing/2014/main" id="{36023202-2FB0-9B87-9373-E201227BC082}"/>
              </a:ext>
            </a:extLst>
          </p:cNvPr>
          <p:cNvSpPr>
            <a:spLocks noGrp="1"/>
          </p:cNvSpPr>
          <p:nvPr>
            <p:ph type="body" sz="quarter" idx="26"/>
          </p:nvPr>
        </p:nvSpPr>
        <p:spPr/>
        <p:txBody>
          <a:bodyPr/>
          <a:lstStyle/>
          <a:p>
            <a:r>
              <a:rPr lang="en-US" dirty="0"/>
              <a:t>Section Title</a:t>
            </a:r>
          </a:p>
          <a:p>
            <a:endParaRPr lang="en-US" dirty="0"/>
          </a:p>
        </p:txBody>
      </p:sp>
      <p:pic>
        <p:nvPicPr>
          <p:cNvPr id="3" name="Picture 2">
            <a:extLst>
              <a:ext uri="{FF2B5EF4-FFF2-40B4-BE49-F238E27FC236}">
                <a16:creationId xmlns:a16="http://schemas.microsoft.com/office/drawing/2014/main" id="{F704DB35-11C1-F2E7-6FB1-B80D6395A75D}"/>
              </a:ext>
            </a:extLst>
          </p:cNvPr>
          <p:cNvPicPr>
            <a:picLocks noChangeAspect="1"/>
          </p:cNvPicPr>
          <p:nvPr/>
        </p:nvPicPr>
        <p:blipFill>
          <a:blip r:embed="rId2"/>
          <a:stretch>
            <a:fillRect/>
          </a:stretch>
        </p:blipFill>
        <p:spPr>
          <a:xfrm>
            <a:off x="12998178" y="1788870"/>
            <a:ext cx="10662201" cy="10138259"/>
          </a:xfrm>
          <a:prstGeom prst="rect">
            <a:avLst/>
          </a:prstGeom>
        </p:spPr>
      </p:pic>
    </p:spTree>
    <p:extLst>
      <p:ext uri="{BB962C8B-B14F-4D97-AF65-F5344CB8AC3E}">
        <p14:creationId xmlns:p14="http://schemas.microsoft.com/office/powerpoint/2010/main" val="1959637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554182"/>
            <a:ext cx="20615564" cy="12003286"/>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Nuestro comité ejecutivo siempre está con la disposición de atender y contestar nuestras dudas, considero que quienes debemos de preguntar más somos el comité operativo.</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Considero que siempre es muy importante mantener esta comunicación efectiva con cada uno de nuestros Directivos. En mi experiencia el tener esta apertura y confianza no solo conmigo si no con todos los talentos es de suma importancia para crear conexiones con todos. Los grandes resultados a veces no requieren mayor esfuerzo, simplemente cuidar de los pequeños detalles hacen la diferencia.</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Objetivas y puntuales.</a:t>
            </a:r>
          </a:p>
          <a:p>
            <a:pPr marL="571500" indent="-571500">
              <a:buFont typeface="Arial" panose="020B0604020202020204" pitchFamily="34" charset="0"/>
              <a:buChar char="•"/>
            </a:pPr>
            <a:endParaRPr lang="es-MX" sz="4000" b="0" i="0" dirty="0">
              <a:effectLst/>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Resolvieron dudas. </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Sería interesante tener alguna junta mensual para revisar los números financieros para que todos los lideres tengamos una idea de que se debe mejorar para tener conocimiento de cómo mejorar en los gastos recurrentes del departamento.</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Fue una muy buena oportunidad de poder conversar con todos y aclarar dudas.</a:t>
            </a:r>
          </a:p>
        </p:txBody>
      </p:sp>
    </p:spTree>
    <p:extLst>
      <p:ext uri="{BB962C8B-B14F-4D97-AF65-F5344CB8AC3E}">
        <p14:creationId xmlns:p14="http://schemas.microsoft.com/office/powerpoint/2010/main" val="90844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554182"/>
            <a:ext cx="20615564" cy="12526506"/>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Falta mas que el equipo conozca el mercado al que esta dirigido el hotel actualmente y estrategias de ventas para ese tipo de sector.</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A veces no dimensionamos la carga de trabajo de otras personas, hasta que no las externan, honestamente hay mucho trabajo por hacer, pero si todos tenemos el mismo objetivo se puede lograr.</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Me pareció buena idea el que nos dieran esta apertura, considero que ayudó a ampliar nuestro panorama.</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Es bueno poder hablar con los diferentes lideres de área para ver sus puntos y sus soluciones.</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Creo que no todos se sintieron en confianza y no todos tomaron ventaja de la oportunidad de preguntar por lo que si bien fue un buen espacio no vi involucrado a todos con ello.</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Fue clara la información de cada uno de ellos.</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Bien.</a:t>
            </a:r>
          </a:p>
        </p:txBody>
      </p:sp>
    </p:spTree>
    <p:extLst>
      <p:ext uri="{BB962C8B-B14F-4D97-AF65-F5344CB8AC3E}">
        <p14:creationId xmlns:p14="http://schemas.microsoft.com/office/powerpoint/2010/main" val="2330221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775854"/>
            <a:ext cx="20615564" cy="11172289"/>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Es bastante positivo que se abran ese tipo de mecánicas para conocer de primera mano las inquietudes de los talentos.</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Considero que nos falto tiempo para poder profundizar mas en las respuestas, no se puede resumir todo en un tiempo tan limitado.</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Interesantes respuestas que aclararon varios temas importantes a trabajar en 2026.</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Comité abierto y comunicativo hacia el equipo.</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Me gustó conocer diferentes perspectivas.</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Mas bien creo que se debería de compartir mas informacion de cada departamento , serviría para tener una visión mas amplia de toda la operación del hotel y revisar metas por departamento.</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Fue una buena practica por que tenemos el contexto del todo el comité ejecutivo de las dudas que puedan tener los participantes.</a:t>
            </a:r>
          </a:p>
        </p:txBody>
      </p:sp>
    </p:spTree>
    <p:extLst>
      <p:ext uri="{BB962C8B-B14F-4D97-AF65-F5344CB8AC3E}">
        <p14:creationId xmlns:p14="http://schemas.microsoft.com/office/powerpoint/2010/main" val="150977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720436"/>
            <a:ext cx="20615564" cy="11172289"/>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Muy buenas quedo todo claro.</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Agradable poder tener este tipo de acercamiento de las diferentes lideres de áreas.</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dirty="0">
                <a:latin typeface="Segoe UI" panose="020B0502040204020203" pitchFamily="34" charset="0"/>
              </a:rPr>
              <a:t>I</a:t>
            </a:r>
            <a:r>
              <a:rPr lang="es-MX" sz="4000" b="0" i="0" dirty="0">
                <a:effectLst/>
                <a:latin typeface="Segoe UI" panose="020B0502040204020203" pitchFamily="34" charset="0"/>
              </a:rPr>
              <a:t>nteresante ver el panorama de diferentes perspectivas.</a:t>
            </a:r>
          </a:p>
          <a:p>
            <a:pPr marL="571500" indent="-571500">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Me gusto mucho poder ser escuchado, seria bueno que eso ocurriera mas seguido. Surgen muchas dudas durante el año y aclararlas en tiempo es muy bueno.</a:t>
            </a:r>
          </a:p>
          <a:p>
            <a:pPr marL="571500" indent="-571500">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Creo que me gusto que más de alguno fueron muy transparentes en cuanto a la información que compartieron respecto a las preguntas que se les hizo.</a:t>
            </a:r>
          </a:p>
          <a:p>
            <a:pPr marL="571500" indent="-571500">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Muy buena idea.</a:t>
            </a:r>
          </a:p>
          <a:p>
            <a:pPr marL="571500" indent="-571500">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endParaRPr lang="es-MX" sz="4000" b="0" i="0" dirty="0">
              <a:solidFill>
                <a:srgbClr val="025C5F"/>
              </a:solidFill>
              <a:effectLst/>
              <a:latin typeface="Segoe UI" panose="020B0502040204020203" pitchFamily="34" charset="0"/>
            </a:endParaRPr>
          </a:p>
          <a:p>
            <a:pPr marL="571500" indent="-571500" algn="l">
              <a:buFont typeface="Arial" panose="020B0604020202020204" pitchFamily="34" charset="0"/>
              <a:buChar char="•"/>
            </a:pPr>
            <a:endParaRPr lang="es-MX" sz="4000" dirty="0">
              <a:solidFill>
                <a:srgbClr val="025C5F"/>
              </a:solidFill>
              <a:latin typeface="Segoe UI" panose="020B0502040204020203" pitchFamily="34" charset="0"/>
            </a:endParaRPr>
          </a:p>
          <a:p>
            <a:pPr marL="571500" indent="-571500" algn="l">
              <a:buFont typeface="Arial" panose="020B0604020202020204" pitchFamily="34" charset="0"/>
              <a:buChar char="•"/>
            </a:pPr>
            <a:endParaRPr lang="es-MX" sz="4000" b="0" i="0" dirty="0">
              <a:solidFill>
                <a:srgbClr val="025C5F"/>
              </a:solidFill>
              <a:effectLst/>
              <a:latin typeface="Segoe UI" panose="020B0502040204020203" pitchFamily="34" charset="0"/>
            </a:endParaRPr>
          </a:p>
        </p:txBody>
      </p:sp>
    </p:spTree>
    <p:extLst>
      <p:ext uri="{BB962C8B-B14F-4D97-AF65-F5344CB8AC3E}">
        <p14:creationId xmlns:p14="http://schemas.microsoft.com/office/powerpoint/2010/main" val="240780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7EC8B3FB-A555-414A-AF59-2475CFB40046}"/>
              </a:ext>
            </a:extLst>
          </p:cNvPr>
          <p:cNvSpPr>
            <a:spLocks noGrp="1"/>
          </p:cNvSpPr>
          <p:nvPr>
            <p:ph type="title"/>
          </p:nvPr>
        </p:nvSpPr>
        <p:spPr>
          <a:xfrm>
            <a:off x="0" y="3524324"/>
            <a:ext cx="11887200" cy="3840480"/>
          </a:xfrm>
        </p:spPr>
        <p:txBody>
          <a:bodyPr>
            <a:noAutofit/>
          </a:bodyPr>
          <a:lstStyle/>
          <a:p>
            <a:r>
              <a:rPr lang="es-MX" sz="8000" dirty="0"/>
              <a:t>Que te gustaría que se revisara, que cambios realizarías y que aportarías a este tipo de sesiones?</a:t>
            </a:r>
            <a:endParaRPr lang="en-US" sz="8000" dirty="0"/>
          </a:p>
        </p:txBody>
      </p:sp>
      <p:sp>
        <p:nvSpPr>
          <p:cNvPr id="8" name="Text Placeholder 7">
            <a:extLst>
              <a:ext uri="{FF2B5EF4-FFF2-40B4-BE49-F238E27FC236}">
                <a16:creationId xmlns:a16="http://schemas.microsoft.com/office/drawing/2014/main" id="{36023202-2FB0-9B87-9373-E201227BC082}"/>
              </a:ext>
            </a:extLst>
          </p:cNvPr>
          <p:cNvSpPr>
            <a:spLocks noGrp="1"/>
          </p:cNvSpPr>
          <p:nvPr>
            <p:ph type="body" sz="quarter" idx="26"/>
          </p:nvPr>
        </p:nvSpPr>
        <p:spPr/>
        <p:txBody>
          <a:bodyPr/>
          <a:lstStyle/>
          <a:p>
            <a:r>
              <a:rPr lang="en-US" dirty="0"/>
              <a:t>Section Title</a:t>
            </a:r>
          </a:p>
          <a:p>
            <a:endParaRPr lang="en-US" dirty="0"/>
          </a:p>
        </p:txBody>
      </p:sp>
      <p:pic>
        <p:nvPicPr>
          <p:cNvPr id="3" name="Picture 2">
            <a:extLst>
              <a:ext uri="{FF2B5EF4-FFF2-40B4-BE49-F238E27FC236}">
                <a16:creationId xmlns:a16="http://schemas.microsoft.com/office/drawing/2014/main" id="{6A6C2CFC-D5AB-F901-68F2-352891F68C40}"/>
              </a:ext>
            </a:extLst>
          </p:cNvPr>
          <p:cNvPicPr>
            <a:picLocks noChangeAspect="1"/>
          </p:cNvPicPr>
          <p:nvPr/>
        </p:nvPicPr>
        <p:blipFill>
          <a:blip r:embed="rId2"/>
          <a:stretch>
            <a:fillRect/>
          </a:stretch>
        </p:blipFill>
        <p:spPr>
          <a:xfrm>
            <a:off x="12499976" y="2253772"/>
            <a:ext cx="11172119" cy="9176228"/>
          </a:xfrm>
          <a:prstGeom prst="rect">
            <a:avLst/>
          </a:prstGeom>
        </p:spPr>
      </p:pic>
    </p:spTree>
    <p:extLst>
      <p:ext uri="{BB962C8B-B14F-4D97-AF65-F5344CB8AC3E}">
        <p14:creationId xmlns:p14="http://schemas.microsoft.com/office/powerpoint/2010/main" val="101340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665018"/>
            <a:ext cx="20615564" cy="11787842"/>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La sesión me gustó, en esta ocasión me hubiera gustado tener un poco más de interacción interdepartamental, considerar alguna dinámica pudiera ser buena opción.</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Considero que la información proporcionada fue muy completa y clara, se que es información muy extensa y quizá en una sola sesión no lograríamos revisarla, sin embargo considero que nuestros Directivos también podrían hacer una explicación de las metas de cada uno de sus departamentos y cómo los demás pueden ayudar a que su trabajo sea mas eficiente (recordando siempre la importancia del trabajo en equipo).</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Cambiaría el modelo de presentación de metas y resultados, si la idea es que seamos más unidos y trabajemos en equipo se pueden presentar resultados generales que nos hagan un sentido de responsabilidad a todos en todas las áreas e internamente se revisan los de cada área con las personas directamente responsables, creo que inconscientemente al dividir y presentar diferencias por departamento también se genera una división de equipo, contradictorio a todo lo que se trabajó al principio.</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dirty="0">
                <a:latin typeface="Segoe UI" panose="020B0502040204020203" pitchFamily="34" charset="0"/>
              </a:rPr>
              <a:t>M</a:t>
            </a:r>
            <a:r>
              <a:rPr lang="es-MX" sz="4000" b="0" i="0" dirty="0">
                <a:effectLst/>
                <a:latin typeface="Segoe UI" panose="020B0502040204020203" pitchFamily="34" charset="0"/>
              </a:rPr>
              <a:t>e gust</a:t>
            </a:r>
            <a:r>
              <a:rPr lang="es-MX" sz="4000" dirty="0">
                <a:latin typeface="Segoe UI" panose="020B0502040204020203" pitchFamily="34" charset="0"/>
              </a:rPr>
              <a:t>ó</a:t>
            </a:r>
            <a:r>
              <a:rPr lang="es-MX" sz="4000" b="0" i="0" dirty="0">
                <a:effectLst/>
                <a:latin typeface="Segoe UI" panose="020B0502040204020203" pitchFamily="34" charset="0"/>
              </a:rPr>
              <a:t> mucho la platica impartido por Luis, fue muy retadora pero que motivo.</a:t>
            </a:r>
          </a:p>
          <a:p>
            <a:pPr marL="571500" indent="-571500">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	Mas participación y dinámicas grupales.</a:t>
            </a:r>
          </a:p>
        </p:txBody>
      </p:sp>
    </p:spTree>
    <p:extLst>
      <p:ext uri="{BB962C8B-B14F-4D97-AF65-F5344CB8AC3E}">
        <p14:creationId xmlns:p14="http://schemas.microsoft.com/office/powerpoint/2010/main" val="1195222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609600"/>
            <a:ext cx="20615564" cy="11787842"/>
          </a:xfrm>
          <a:prstGeom prst="rect">
            <a:avLst/>
          </a:prstGeom>
          <a:noFill/>
        </p:spPr>
        <p:txBody>
          <a:bodyPr wrap="square" rtlCol="0">
            <a:spAutoFit/>
          </a:bodyPr>
          <a:lstStyle/>
          <a:p>
            <a:pPr marL="571500" indent="-571500">
              <a:buFont typeface="Arial" panose="020B0604020202020204" pitchFamily="34" charset="0"/>
              <a:buChar char="•"/>
            </a:pPr>
            <a:r>
              <a:rPr lang="es-MX" sz="4000" b="0" i="0" dirty="0">
                <a:effectLst/>
                <a:latin typeface="Segoe UI" panose="020B0502040204020203" pitchFamily="34" charset="0"/>
              </a:rPr>
              <a:t>Para este tipo de juntas si es un tema importante de ver lo relacionado al financiero para saber cómo va tu departamento en cuestión de los controlables porque todo va relacionado a la ocupación y/o cash flow, también sirve para ver en general como va en el financiero el hotel. </a:t>
            </a:r>
          </a:p>
          <a:p>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Me gustaría que nos den nuestras criticas constructivas para poder mejorar como líder.</a:t>
            </a:r>
          </a:p>
          <a:p>
            <a:pPr algn="l"/>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Sugeriría que fuera más dinámico y que los gerentes tengan más involucramiento en ciertas reuniones que permitan su desarrollo y familiarización con ciertos procesos.</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Considero que el formato es muy bueno, lo que aportaría es dejar una sección para hablar de los acuerdos/cambios que haremos, y darle un seguimiento. Para asegurar que no se quede solo en la reunión y veamos un cambio significativo en nuestra operación.</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Creo que conocer mas de las demás áreas para poder ser mas empáticos.</a:t>
            </a:r>
          </a:p>
          <a:p>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Solo dar seguimiento, y estar comprometidos en llegar a las metas de este año.</a:t>
            </a:r>
          </a:p>
          <a:p>
            <a:pPr marL="571500" indent="-571500">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dirty="0">
                <a:latin typeface="Segoe UI" panose="020B0502040204020203" pitchFamily="34" charset="0"/>
              </a:rPr>
              <a:t>Fue bueno en general.</a:t>
            </a:r>
          </a:p>
        </p:txBody>
      </p:sp>
    </p:spTree>
    <p:extLst>
      <p:ext uri="{BB962C8B-B14F-4D97-AF65-F5344CB8AC3E}">
        <p14:creationId xmlns:p14="http://schemas.microsoft.com/office/powerpoint/2010/main" val="1402929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554182"/>
            <a:ext cx="20615564" cy="11787842"/>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La personalización en cada detalle reflejo un espacio pensado con cuidado para hacerlo especial, ameeeeeeeeeeeeeeee tener un detalle personalizado y que creería se pensó con cuidado, con intención y con cariño para que fuera especial. La comida y el lugar hermosooooooooooooo fue genial compartir un lugar con quienes trabajas en otro ambiente y mood lo hace diferente al ver a los demás mas tranquilos. La temperatura en el salón paso a sentirse caliente y no cómodo Bonito, toque de personalización que cada lugar tuviera el nombre y desde inicio no se sentaran al lado de cada quien. En lo que se iniciaba o llegaran todos que en pantalla dijera algo como: pregúntale a tu compañero que hizo ayer y algo que lleve a hablar de cosas diferente de trabajo: cual es tu comida favorita, etc. A veces interactuar así te recuerda somos mas que un rol.</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No realizaría ningún cambio, sin embargo de forma personal me gustaría que se llevara un seguimiento como se sugirió, es decir revisar los avances de las propuestas y las capacitaciones que menciono la Arquitecta Eli para garantizar que de verdad las cosas se lleven acabo. Soy testigo de como en ocasiones las propuestas y sugerencias solo quedan en el aire.</a:t>
            </a:r>
          </a:p>
          <a:p>
            <a:pPr algn="l"/>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Un poco la comodidad, llego una hora en la que fue incomodo el salón, un poco mas participación de cada participante, también podemos aportar contenido.</a:t>
            </a:r>
          </a:p>
        </p:txBody>
      </p:sp>
    </p:spTree>
    <p:extLst>
      <p:ext uri="{BB962C8B-B14F-4D97-AF65-F5344CB8AC3E}">
        <p14:creationId xmlns:p14="http://schemas.microsoft.com/office/powerpoint/2010/main" val="12113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8A1C7-096B-EDD4-7998-9606FB968905}"/>
              </a:ext>
            </a:extLst>
          </p:cNvPr>
          <p:cNvPicPr>
            <a:picLocks noChangeAspect="1"/>
          </p:cNvPicPr>
          <p:nvPr/>
        </p:nvPicPr>
        <p:blipFill>
          <a:blip r:embed="rId2"/>
          <a:stretch>
            <a:fillRect/>
          </a:stretch>
        </p:blipFill>
        <p:spPr>
          <a:xfrm>
            <a:off x="679971" y="1918653"/>
            <a:ext cx="22859758" cy="9442074"/>
          </a:xfrm>
          <a:prstGeom prst="rect">
            <a:avLst/>
          </a:prstGeom>
        </p:spPr>
      </p:pic>
    </p:spTree>
    <p:extLst>
      <p:ext uri="{BB962C8B-B14F-4D97-AF65-F5344CB8AC3E}">
        <p14:creationId xmlns:p14="http://schemas.microsoft.com/office/powerpoint/2010/main" val="2037013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554182"/>
            <a:ext cx="20615564" cy="11787842"/>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Los que lleguen tarde que bailen, todos tienen un cargo importante a lo cual es imperdonable lleguen tarde y por la hora de inicio de sesión y lleguen tarde es el colmo.</a:t>
            </a:r>
          </a:p>
          <a:p>
            <a:pPr marL="571500" indent="-571500" algn="l">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Podríamos compartir vivencias y opiniones desde la experiencia de cada uno, para que los demás tengamos noción de las dificultades a las que cada área se enfrenta y así generar una empatía mas profunda sobre las actividades de los demás y una vez generada esa empatía aportar ideas de solución a problemas que cada uno de nosotros pueda tener.</a:t>
            </a:r>
          </a:p>
          <a:p>
            <a:pPr algn="l"/>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Me gustaría saber mas de las áreas de los demás gerentes, conocer mas de lo que hacen y no lo que suponemos, esto nos ayudaría a entender mejor su operación y porque algunas cosas si se hacen y otras toman mas tiempo.</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Que se hagan sesiones 1:1 con el GM sobre las ambiciones laborales de los gerentes, empezando por cada director de área y posteriormente con el GM . Aportar , mas bien compartir también el sentir de cada área y trabajar en conjunto para ver necesidades y ver en que se puede apoyar , fue claro el ejemplo de la necesidad de manos extras para pintar habitaciones , al menos yo no sabia y se pudo haber hecho brigadas para ayudar y que fuese mas rápido.</a:t>
            </a:r>
            <a:endParaRPr lang="es-MX" sz="4000" dirty="0">
              <a:latin typeface="Segoe UI" panose="020B0502040204020203" pitchFamily="34" charset="0"/>
            </a:endParaRPr>
          </a:p>
        </p:txBody>
      </p:sp>
    </p:spTree>
    <p:extLst>
      <p:ext uri="{BB962C8B-B14F-4D97-AF65-F5344CB8AC3E}">
        <p14:creationId xmlns:p14="http://schemas.microsoft.com/office/powerpoint/2010/main" val="1829778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692727"/>
            <a:ext cx="20615564" cy="11780148"/>
          </a:xfrm>
          <a:prstGeom prst="rect">
            <a:avLst/>
          </a:prstGeom>
          <a:noFill/>
        </p:spPr>
        <p:txBody>
          <a:bodyPr wrap="square" rtlCol="0">
            <a:spAutoFit/>
          </a:bodyPr>
          <a:lstStyle/>
          <a:p>
            <a:pPr marL="571500" indent="-571500" algn="l">
              <a:buFont typeface="Arial" panose="020B0604020202020204" pitchFamily="34" charset="0"/>
              <a:buChar char="•"/>
            </a:pPr>
            <a:r>
              <a:rPr lang="es-MX" sz="4000" b="0" i="0" dirty="0">
                <a:effectLst/>
                <a:latin typeface="Segoe UI" panose="020B0502040204020203" pitchFamily="34" charset="0"/>
              </a:rPr>
              <a:t>Herramientas adicionales para liderazgo y </a:t>
            </a:r>
            <a:r>
              <a:rPr lang="es-MX" sz="4000" b="0" i="0" dirty="0" err="1">
                <a:effectLst/>
                <a:latin typeface="Segoe UI" panose="020B0502040204020203" pitchFamily="34" charset="0"/>
              </a:rPr>
              <a:t>refresh</a:t>
            </a:r>
            <a:r>
              <a:rPr lang="es-MX" sz="4000" b="0" i="0" dirty="0">
                <a:effectLst/>
                <a:latin typeface="Segoe UI" panose="020B0502040204020203" pitchFamily="34" charset="0"/>
              </a:rPr>
              <a:t> constante sobre la expectativa de ser lideres.</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b="0" i="0" dirty="0">
                <a:effectLst/>
                <a:latin typeface="Segoe UI" panose="020B0502040204020203" pitchFamily="34" charset="0"/>
              </a:rPr>
              <a:t>Avances de metas por departamento.</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Mi percepción fue que todo estaba bastante organizado y represento un impacto positivo a los talentos.</a:t>
            </a:r>
          </a:p>
          <a:p>
            <a:pPr marL="571500" indent="-571500">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Diría que se revisaran los avances de las metas.</a:t>
            </a:r>
          </a:p>
          <a:p>
            <a:pPr marL="571500" indent="-571500">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Revisar a diario en WUM los ingresos así como se revisa el GSS.</a:t>
            </a:r>
          </a:p>
          <a:p>
            <a:pPr marL="571500" indent="-571500">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Que se hagan con mas frecuencia y que dure el efecto hasta el logro de objetivos.</a:t>
            </a:r>
          </a:p>
          <a:p>
            <a:pPr marL="571500" indent="-571500">
              <a:buFont typeface="Arial" panose="020B0604020202020204" pitchFamily="34" charset="0"/>
              <a:buChar char="•"/>
            </a:pPr>
            <a:endParaRPr lang="es-MX" sz="4000" dirty="0">
              <a:latin typeface="Segoe UI" panose="020B0502040204020203" pitchFamily="34" charset="0"/>
            </a:endParaRPr>
          </a:p>
          <a:p>
            <a:pPr marL="571500" indent="-571500">
              <a:buFont typeface="Arial" panose="020B0604020202020204" pitchFamily="34" charset="0"/>
              <a:buChar char="•"/>
            </a:pPr>
            <a:r>
              <a:rPr lang="es-MX" sz="4000" b="0" i="0" dirty="0">
                <a:effectLst/>
                <a:latin typeface="Segoe UI" panose="020B0502040204020203" pitchFamily="34" charset="0"/>
              </a:rPr>
              <a:t>Tal vez sesiones mas cortas enfocadas en temas específicos. Un día de trabajo completo es una inversión difícil por cuestiones operativas.</a:t>
            </a:r>
          </a:p>
          <a:p>
            <a:endParaRPr lang="es-MX" sz="4000" b="0" i="0" dirty="0">
              <a:effectLst/>
              <a:latin typeface="Segoe UI" panose="020B0502040204020203" pitchFamily="34" charset="0"/>
            </a:endParaRPr>
          </a:p>
          <a:p>
            <a:pPr marL="571500" indent="-571500">
              <a:buFont typeface="Arial" panose="020B0604020202020204" pitchFamily="34" charset="0"/>
              <a:buChar char="•"/>
            </a:pPr>
            <a:endParaRPr lang="es-MX" sz="4000" b="0" i="0" dirty="0">
              <a:effectLst/>
              <a:latin typeface="Segoe UI" panose="020B0502040204020203" pitchFamily="34" charset="0"/>
            </a:endParaRPr>
          </a:p>
          <a:p>
            <a:pPr marL="571500" indent="-571500" algn="l">
              <a:buFont typeface="Arial" panose="020B0604020202020204" pitchFamily="34" charset="0"/>
              <a:buChar char="•"/>
            </a:pPr>
            <a:endParaRPr lang="es-MX" sz="3950" b="0" i="0" dirty="0">
              <a:solidFill>
                <a:srgbClr val="025C5F"/>
              </a:solidFill>
              <a:effectLst/>
              <a:latin typeface="Segoe UI" panose="020B0502040204020203" pitchFamily="34" charset="0"/>
            </a:endParaRPr>
          </a:p>
        </p:txBody>
      </p:sp>
    </p:spTree>
    <p:extLst>
      <p:ext uri="{BB962C8B-B14F-4D97-AF65-F5344CB8AC3E}">
        <p14:creationId xmlns:p14="http://schemas.microsoft.com/office/powerpoint/2010/main" val="230959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7EC8B3FB-A555-414A-AF59-2475CFB40046}"/>
              </a:ext>
            </a:extLst>
          </p:cNvPr>
          <p:cNvSpPr>
            <a:spLocks noGrp="1"/>
          </p:cNvSpPr>
          <p:nvPr>
            <p:ph type="title"/>
          </p:nvPr>
        </p:nvSpPr>
        <p:spPr>
          <a:xfrm>
            <a:off x="0" y="4340752"/>
            <a:ext cx="11887200" cy="3840480"/>
          </a:xfrm>
        </p:spPr>
        <p:txBody>
          <a:bodyPr>
            <a:noAutofit/>
          </a:bodyPr>
          <a:lstStyle/>
          <a:p>
            <a:r>
              <a:rPr lang="es-MX" sz="8000" dirty="0"/>
              <a:t>Con que frecuencia te gustaría que se realicen estas reuniones?</a:t>
            </a:r>
            <a:endParaRPr lang="en-US" sz="8000" dirty="0"/>
          </a:p>
        </p:txBody>
      </p:sp>
      <p:sp>
        <p:nvSpPr>
          <p:cNvPr id="8" name="Text Placeholder 7">
            <a:extLst>
              <a:ext uri="{FF2B5EF4-FFF2-40B4-BE49-F238E27FC236}">
                <a16:creationId xmlns:a16="http://schemas.microsoft.com/office/drawing/2014/main" id="{36023202-2FB0-9B87-9373-E201227BC082}"/>
              </a:ext>
            </a:extLst>
          </p:cNvPr>
          <p:cNvSpPr>
            <a:spLocks noGrp="1"/>
          </p:cNvSpPr>
          <p:nvPr>
            <p:ph type="body" sz="quarter" idx="26"/>
          </p:nvPr>
        </p:nvSpPr>
        <p:spPr/>
        <p:txBody>
          <a:bodyPr/>
          <a:lstStyle/>
          <a:p>
            <a:r>
              <a:rPr lang="en-US" dirty="0"/>
              <a:t>Section Title</a:t>
            </a:r>
          </a:p>
          <a:p>
            <a:endParaRPr lang="en-US" dirty="0"/>
          </a:p>
        </p:txBody>
      </p:sp>
      <p:pic>
        <p:nvPicPr>
          <p:cNvPr id="3" name="Picture 2">
            <a:extLst>
              <a:ext uri="{FF2B5EF4-FFF2-40B4-BE49-F238E27FC236}">
                <a16:creationId xmlns:a16="http://schemas.microsoft.com/office/drawing/2014/main" id="{59E4B8B1-47FB-67FA-CE77-91DE8A660FCA}"/>
              </a:ext>
            </a:extLst>
          </p:cNvPr>
          <p:cNvPicPr>
            <a:picLocks noChangeAspect="1"/>
          </p:cNvPicPr>
          <p:nvPr/>
        </p:nvPicPr>
        <p:blipFill>
          <a:blip r:embed="rId2"/>
          <a:stretch>
            <a:fillRect/>
          </a:stretch>
        </p:blipFill>
        <p:spPr>
          <a:xfrm>
            <a:off x="12499976" y="2283352"/>
            <a:ext cx="11069248" cy="8654143"/>
          </a:xfrm>
          <a:prstGeom prst="rect">
            <a:avLst/>
          </a:prstGeom>
        </p:spPr>
      </p:pic>
    </p:spTree>
    <p:extLst>
      <p:ext uri="{BB962C8B-B14F-4D97-AF65-F5344CB8AC3E}">
        <p14:creationId xmlns:p14="http://schemas.microsoft.com/office/powerpoint/2010/main" val="1335533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FD9F5B-E3A6-F590-8F3D-F08267A57F7A}"/>
              </a:ext>
            </a:extLst>
          </p:cNvPr>
          <p:cNvPicPr>
            <a:picLocks noChangeAspect="1"/>
          </p:cNvPicPr>
          <p:nvPr/>
        </p:nvPicPr>
        <p:blipFill>
          <a:blip r:embed="rId2"/>
          <a:stretch>
            <a:fillRect/>
          </a:stretch>
        </p:blipFill>
        <p:spPr>
          <a:xfrm>
            <a:off x="881163" y="2984233"/>
            <a:ext cx="22624847" cy="7046459"/>
          </a:xfrm>
          <a:prstGeom prst="rect">
            <a:avLst/>
          </a:prstGeom>
        </p:spPr>
      </p:pic>
    </p:spTree>
    <p:extLst>
      <p:ext uri="{BB962C8B-B14F-4D97-AF65-F5344CB8AC3E}">
        <p14:creationId xmlns:p14="http://schemas.microsoft.com/office/powerpoint/2010/main" val="120343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9314-C63E-438D-B3C5-D72E425C4725}"/>
              </a:ext>
            </a:extLst>
          </p:cNvPr>
          <p:cNvSpPr>
            <a:spLocks noGrp="1"/>
          </p:cNvSpPr>
          <p:nvPr>
            <p:ph type="title"/>
          </p:nvPr>
        </p:nvSpPr>
        <p:spPr/>
        <p:txBody>
          <a:bodyPr/>
          <a:lstStyle/>
          <a:p>
            <a:r>
              <a:rPr lang="es-MX" dirty="0"/>
              <a:t>Productividad gerencial</a:t>
            </a:r>
          </a:p>
        </p:txBody>
      </p:sp>
      <p:pic>
        <p:nvPicPr>
          <p:cNvPr id="6" name="Picture Placeholder 5">
            <a:extLst>
              <a:ext uri="{FF2B5EF4-FFF2-40B4-BE49-F238E27FC236}">
                <a16:creationId xmlns:a16="http://schemas.microsoft.com/office/drawing/2014/main" id="{DCC2EA21-911A-21D2-3FD7-EA3D0C9370D3}"/>
              </a:ext>
            </a:extLst>
          </p:cNvPr>
          <p:cNvPicPr>
            <a:picLocks noGrp="1" noChangeAspect="1"/>
          </p:cNvPicPr>
          <p:nvPr>
            <p:ph type="pic" sz="quarter" idx="17"/>
          </p:nvPr>
        </p:nvPicPr>
        <p:blipFill>
          <a:blip r:embed="rId2"/>
          <a:srcRect l="5984" r="5984"/>
          <a:stretch/>
        </p:blipFill>
        <p:spPr/>
      </p:pic>
    </p:spTree>
    <p:extLst>
      <p:ext uri="{BB962C8B-B14F-4D97-AF65-F5344CB8AC3E}">
        <p14:creationId xmlns:p14="http://schemas.microsoft.com/office/powerpoint/2010/main" val="4245954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EBB95C-9FF5-FBF5-1E9A-902B44BBEBBD}"/>
              </a:ext>
            </a:extLst>
          </p:cNvPr>
          <p:cNvPicPr>
            <a:picLocks noChangeAspect="1"/>
          </p:cNvPicPr>
          <p:nvPr/>
        </p:nvPicPr>
        <p:blipFill>
          <a:blip r:embed="rId2"/>
          <a:stretch>
            <a:fillRect/>
          </a:stretch>
        </p:blipFill>
        <p:spPr>
          <a:xfrm>
            <a:off x="1288616" y="661148"/>
            <a:ext cx="18256338" cy="5839040"/>
          </a:xfrm>
          <a:prstGeom prst="rect">
            <a:avLst/>
          </a:prstGeom>
        </p:spPr>
      </p:pic>
      <p:sp>
        <p:nvSpPr>
          <p:cNvPr id="4" name="TextBox 3">
            <a:extLst>
              <a:ext uri="{FF2B5EF4-FFF2-40B4-BE49-F238E27FC236}">
                <a16:creationId xmlns:a16="http://schemas.microsoft.com/office/drawing/2014/main" id="{6F771FAD-984D-4646-AE35-02447F5FBF05}"/>
              </a:ext>
            </a:extLst>
          </p:cNvPr>
          <p:cNvSpPr txBox="1"/>
          <p:nvPr/>
        </p:nvSpPr>
        <p:spPr>
          <a:xfrm>
            <a:off x="1288616" y="715654"/>
            <a:ext cx="9310254" cy="707886"/>
          </a:xfrm>
          <a:prstGeom prst="rect">
            <a:avLst/>
          </a:prstGeom>
          <a:noFill/>
        </p:spPr>
        <p:txBody>
          <a:bodyPr wrap="square" rtlCol="0">
            <a:spAutoFit/>
          </a:bodyPr>
          <a:lstStyle/>
          <a:p>
            <a:r>
              <a:rPr lang="es-MX" sz="4000" dirty="0">
                <a:solidFill>
                  <a:schemeClr val="accent2">
                    <a:lumMod val="50000"/>
                  </a:schemeClr>
                </a:solidFill>
              </a:rPr>
              <a:t>ISMAEL GONZALEZ</a:t>
            </a:r>
            <a:endParaRPr lang="es-MX" dirty="0">
              <a:solidFill>
                <a:schemeClr val="accent2">
                  <a:lumMod val="50000"/>
                </a:schemeClr>
              </a:solidFill>
            </a:endParaRPr>
          </a:p>
        </p:txBody>
      </p:sp>
      <p:pic>
        <p:nvPicPr>
          <p:cNvPr id="6" name="Picture 5">
            <a:extLst>
              <a:ext uri="{FF2B5EF4-FFF2-40B4-BE49-F238E27FC236}">
                <a16:creationId xmlns:a16="http://schemas.microsoft.com/office/drawing/2014/main" id="{60FBA480-B267-257E-1367-6C8F898AC5E8}"/>
              </a:ext>
            </a:extLst>
          </p:cNvPr>
          <p:cNvPicPr>
            <a:picLocks noChangeAspect="1"/>
          </p:cNvPicPr>
          <p:nvPr/>
        </p:nvPicPr>
        <p:blipFill>
          <a:blip r:embed="rId3"/>
          <a:stretch>
            <a:fillRect/>
          </a:stretch>
        </p:blipFill>
        <p:spPr>
          <a:xfrm>
            <a:off x="1288615" y="7253762"/>
            <a:ext cx="18284437" cy="5547842"/>
          </a:xfrm>
          <a:prstGeom prst="rect">
            <a:avLst/>
          </a:prstGeom>
        </p:spPr>
      </p:pic>
      <p:sp>
        <p:nvSpPr>
          <p:cNvPr id="7" name="TextBox 6">
            <a:extLst>
              <a:ext uri="{FF2B5EF4-FFF2-40B4-BE49-F238E27FC236}">
                <a16:creationId xmlns:a16="http://schemas.microsoft.com/office/drawing/2014/main" id="{867BB491-113D-36A4-DBF2-591920DF920D}"/>
              </a:ext>
            </a:extLst>
          </p:cNvPr>
          <p:cNvSpPr txBox="1"/>
          <p:nvPr/>
        </p:nvSpPr>
        <p:spPr>
          <a:xfrm>
            <a:off x="1321745" y="7293519"/>
            <a:ext cx="9310254" cy="707886"/>
          </a:xfrm>
          <a:prstGeom prst="rect">
            <a:avLst/>
          </a:prstGeom>
          <a:noFill/>
        </p:spPr>
        <p:txBody>
          <a:bodyPr wrap="square" rtlCol="0">
            <a:spAutoFit/>
          </a:bodyPr>
          <a:lstStyle/>
          <a:p>
            <a:r>
              <a:rPr lang="es-MX" sz="4000" dirty="0">
                <a:solidFill>
                  <a:schemeClr val="accent2">
                    <a:lumMod val="50000"/>
                  </a:schemeClr>
                </a:solidFill>
              </a:rPr>
              <a:t>GERARDO SERRANO</a:t>
            </a:r>
            <a:endParaRPr lang="es-MX" dirty="0">
              <a:solidFill>
                <a:schemeClr val="accent2">
                  <a:lumMod val="50000"/>
                </a:schemeClr>
              </a:solidFill>
            </a:endParaRPr>
          </a:p>
        </p:txBody>
      </p:sp>
    </p:spTree>
    <p:extLst>
      <p:ext uri="{BB962C8B-B14F-4D97-AF65-F5344CB8AC3E}">
        <p14:creationId xmlns:p14="http://schemas.microsoft.com/office/powerpoint/2010/main" val="3094559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933D6E-F916-5106-BAAD-15EF176236E0}"/>
              </a:ext>
            </a:extLst>
          </p:cNvPr>
          <p:cNvPicPr>
            <a:picLocks noChangeAspect="1"/>
          </p:cNvPicPr>
          <p:nvPr/>
        </p:nvPicPr>
        <p:blipFill>
          <a:blip r:embed="rId2"/>
          <a:stretch>
            <a:fillRect/>
          </a:stretch>
        </p:blipFill>
        <p:spPr>
          <a:xfrm>
            <a:off x="936548" y="1151174"/>
            <a:ext cx="18345366" cy="5180214"/>
          </a:xfrm>
          <a:prstGeom prst="rect">
            <a:avLst/>
          </a:prstGeom>
        </p:spPr>
      </p:pic>
      <p:sp>
        <p:nvSpPr>
          <p:cNvPr id="5" name="TextBox 4">
            <a:extLst>
              <a:ext uri="{FF2B5EF4-FFF2-40B4-BE49-F238E27FC236}">
                <a16:creationId xmlns:a16="http://schemas.microsoft.com/office/drawing/2014/main" id="{C2E64C19-FB46-DB84-9BB6-4A0E74A5787C}"/>
              </a:ext>
            </a:extLst>
          </p:cNvPr>
          <p:cNvSpPr txBox="1"/>
          <p:nvPr/>
        </p:nvSpPr>
        <p:spPr>
          <a:xfrm>
            <a:off x="1008146" y="1201497"/>
            <a:ext cx="9310254" cy="707886"/>
          </a:xfrm>
          <a:prstGeom prst="rect">
            <a:avLst/>
          </a:prstGeom>
          <a:noFill/>
        </p:spPr>
        <p:txBody>
          <a:bodyPr wrap="square" rtlCol="0">
            <a:spAutoFit/>
          </a:bodyPr>
          <a:lstStyle/>
          <a:p>
            <a:r>
              <a:rPr lang="es-MX" sz="4000" dirty="0">
                <a:solidFill>
                  <a:schemeClr val="accent2">
                    <a:lumMod val="50000"/>
                  </a:schemeClr>
                </a:solidFill>
              </a:rPr>
              <a:t>JASIEL VILLA</a:t>
            </a:r>
            <a:endParaRPr lang="es-MX" dirty="0">
              <a:solidFill>
                <a:schemeClr val="accent2">
                  <a:lumMod val="50000"/>
                </a:schemeClr>
              </a:solidFill>
            </a:endParaRPr>
          </a:p>
        </p:txBody>
      </p:sp>
      <p:pic>
        <p:nvPicPr>
          <p:cNvPr id="8" name="Picture 7">
            <a:extLst>
              <a:ext uri="{FF2B5EF4-FFF2-40B4-BE49-F238E27FC236}">
                <a16:creationId xmlns:a16="http://schemas.microsoft.com/office/drawing/2014/main" id="{4A79F6E0-7832-D292-8E66-E4BFBD927F23}"/>
              </a:ext>
            </a:extLst>
          </p:cNvPr>
          <p:cNvPicPr>
            <a:picLocks noChangeAspect="1"/>
          </p:cNvPicPr>
          <p:nvPr/>
        </p:nvPicPr>
        <p:blipFill>
          <a:blip r:embed="rId3"/>
          <a:stretch>
            <a:fillRect/>
          </a:stretch>
        </p:blipFill>
        <p:spPr>
          <a:xfrm>
            <a:off x="936547" y="6908324"/>
            <a:ext cx="18345367" cy="5625128"/>
          </a:xfrm>
          <a:prstGeom prst="rect">
            <a:avLst/>
          </a:prstGeom>
        </p:spPr>
      </p:pic>
      <p:sp>
        <p:nvSpPr>
          <p:cNvPr id="9" name="TextBox 8">
            <a:extLst>
              <a:ext uri="{FF2B5EF4-FFF2-40B4-BE49-F238E27FC236}">
                <a16:creationId xmlns:a16="http://schemas.microsoft.com/office/drawing/2014/main" id="{9B59A216-E03F-9511-9246-7B521C3CFB51}"/>
              </a:ext>
            </a:extLst>
          </p:cNvPr>
          <p:cNvSpPr txBox="1"/>
          <p:nvPr/>
        </p:nvSpPr>
        <p:spPr>
          <a:xfrm>
            <a:off x="1001514" y="6908324"/>
            <a:ext cx="9310254" cy="707886"/>
          </a:xfrm>
          <a:prstGeom prst="rect">
            <a:avLst/>
          </a:prstGeom>
          <a:noFill/>
        </p:spPr>
        <p:txBody>
          <a:bodyPr wrap="square" rtlCol="0">
            <a:spAutoFit/>
          </a:bodyPr>
          <a:lstStyle/>
          <a:p>
            <a:r>
              <a:rPr lang="es-MX" sz="4000" dirty="0">
                <a:solidFill>
                  <a:schemeClr val="accent2">
                    <a:lumMod val="50000"/>
                  </a:schemeClr>
                </a:solidFill>
              </a:rPr>
              <a:t>ANTONIO LEPE</a:t>
            </a:r>
            <a:endParaRPr lang="es-MX" dirty="0">
              <a:solidFill>
                <a:schemeClr val="accent2">
                  <a:lumMod val="50000"/>
                </a:schemeClr>
              </a:solidFill>
            </a:endParaRPr>
          </a:p>
        </p:txBody>
      </p:sp>
    </p:spTree>
    <p:extLst>
      <p:ext uri="{BB962C8B-B14F-4D97-AF65-F5344CB8AC3E}">
        <p14:creationId xmlns:p14="http://schemas.microsoft.com/office/powerpoint/2010/main" val="3515370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5290A7-87CB-2125-B8BE-7A9CF96C7367}"/>
              </a:ext>
            </a:extLst>
          </p:cNvPr>
          <p:cNvPicPr>
            <a:picLocks noChangeAspect="1"/>
          </p:cNvPicPr>
          <p:nvPr/>
        </p:nvPicPr>
        <p:blipFill>
          <a:blip r:embed="rId2"/>
          <a:stretch>
            <a:fillRect/>
          </a:stretch>
        </p:blipFill>
        <p:spPr>
          <a:xfrm>
            <a:off x="1344405" y="800831"/>
            <a:ext cx="16875748" cy="5462385"/>
          </a:xfrm>
          <a:prstGeom prst="rect">
            <a:avLst/>
          </a:prstGeom>
        </p:spPr>
      </p:pic>
      <p:pic>
        <p:nvPicPr>
          <p:cNvPr id="4" name="Picture 3">
            <a:extLst>
              <a:ext uri="{FF2B5EF4-FFF2-40B4-BE49-F238E27FC236}">
                <a16:creationId xmlns:a16="http://schemas.microsoft.com/office/drawing/2014/main" id="{84E4D298-2716-9F66-9700-145D34DBFAF7}"/>
              </a:ext>
            </a:extLst>
          </p:cNvPr>
          <p:cNvPicPr>
            <a:picLocks noChangeAspect="1"/>
          </p:cNvPicPr>
          <p:nvPr/>
        </p:nvPicPr>
        <p:blipFill>
          <a:blip r:embed="rId3"/>
          <a:stretch>
            <a:fillRect/>
          </a:stretch>
        </p:blipFill>
        <p:spPr>
          <a:xfrm>
            <a:off x="1332738" y="7324578"/>
            <a:ext cx="16875748" cy="5177040"/>
          </a:xfrm>
          <a:prstGeom prst="rect">
            <a:avLst/>
          </a:prstGeom>
        </p:spPr>
      </p:pic>
      <p:sp>
        <p:nvSpPr>
          <p:cNvPr id="7" name="TextBox 6">
            <a:extLst>
              <a:ext uri="{FF2B5EF4-FFF2-40B4-BE49-F238E27FC236}">
                <a16:creationId xmlns:a16="http://schemas.microsoft.com/office/drawing/2014/main" id="{D3030E77-9066-656E-0380-BCAC1F40A762}"/>
              </a:ext>
            </a:extLst>
          </p:cNvPr>
          <p:cNvSpPr txBox="1"/>
          <p:nvPr/>
        </p:nvSpPr>
        <p:spPr>
          <a:xfrm>
            <a:off x="1359327" y="7345649"/>
            <a:ext cx="9310254" cy="707886"/>
          </a:xfrm>
          <a:prstGeom prst="rect">
            <a:avLst/>
          </a:prstGeom>
          <a:noFill/>
        </p:spPr>
        <p:txBody>
          <a:bodyPr wrap="square" rtlCol="0">
            <a:spAutoFit/>
          </a:bodyPr>
          <a:lstStyle/>
          <a:p>
            <a:r>
              <a:rPr lang="es-MX" sz="4000" dirty="0">
                <a:solidFill>
                  <a:schemeClr val="accent2">
                    <a:lumMod val="50000"/>
                  </a:schemeClr>
                </a:solidFill>
              </a:rPr>
              <a:t>DIEGO HEREDIA</a:t>
            </a:r>
            <a:endParaRPr lang="es-MX" dirty="0">
              <a:solidFill>
                <a:schemeClr val="accent2">
                  <a:lumMod val="50000"/>
                </a:schemeClr>
              </a:solidFill>
            </a:endParaRPr>
          </a:p>
        </p:txBody>
      </p:sp>
      <p:sp>
        <p:nvSpPr>
          <p:cNvPr id="10" name="TextBox 9">
            <a:extLst>
              <a:ext uri="{FF2B5EF4-FFF2-40B4-BE49-F238E27FC236}">
                <a16:creationId xmlns:a16="http://schemas.microsoft.com/office/drawing/2014/main" id="{78E2A141-9A17-E567-0DAD-3DFC8FA3764C}"/>
              </a:ext>
            </a:extLst>
          </p:cNvPr>
          <p:cNvSpPr txBox="1"/>
          <p:nvPr/>
        </p:nvSpPr>
        <p:spPr>
          <a:xfrm>
            <a:off x="1392456" y="818949"/>
            <a:ext cx="9310254" cy="707886"/>
          </a:xfrm>
          <a:prstGeom prst="rect">
            <a:avLst/>
          </a:prstGeom>
          <a:noFill/>
        </p:spPr>
        <p:txBody>
          <a:bodyPr wrap="square" rtlCol="0">
            <a:spAutoFit/>
          </a:bodyPr>
          <a:lstStyle/>
          <a:p>
            <a:r>
              <a:rPr lang="es-MX" sz="4000" dirty="0">
                <a:solidFill>
                  <a:schemeClr val="accent2">
                    <a:lumMod val="50000"/>
                  </a:schemeClr>
                </a:solidFill>
              </a:rPr>
              <a:t>RICARDO ZARAGOZA</a:t>
            </a:r>
            <a:endParaRPr lang="es-MX" dirty="0">
              <a:solidFill>
                <a:schemeClr val="accent2">
                  <a:lumMod val="50000"/>
                </a:schemeClr>
              </a:solidFill>
            </a:endParaRPr>
          </a:p>
        </p:txBody>
      </p:sp>
    </p:spTree>
    <p:extLst>
      <p:ext uri="{BB962C8B-B14F-4D97-AF65-F5344CB8AC3E}">
        <p14:creationId xmlns:p14="http://schemas.microsoft.com/office/powerpoint/2010/main" val="3319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4A46AC-4136-2205-3A36-1FF46777D1CD}"/>
              </a:ext>
            </a:extLst>
          </p:cNvPr>
          <p:cNvPicPr>
            <a:picLocks noChangeAspect="1"/>
          </p:cNvPicPr>
          <p:nvPr/>
        </p:nvPicPr>
        <p:blipFill>
          <a:blip r:embed="rId2"/>
          <a:stretch>
            <a:fillRect/>
          </a:stretch>
        </p:blipFill>
        <p:spPr>
          <a:xfrm>
            <a:off x="1717012" y="1102826"/>
            <a:ext cx="17485388" cy="5340623"/>
          </a:xfrm>
          <a:prstGeom prst="rect">
            <a:avLst/>
          </a:prstGeom>
        </p:spPr>
      </p:pic>
      <p:sp>
        <p:nvSpPr>
          <p:cNvPr id="5" name="TextBox 4">
            <a:extLst>
              <a:ext uri="{FF2B5EF4-FFF2-40B4-BE49-F238E27FC236}">
                <a16:creationId xmlns:a16="http://schemas.microsoft.com/office/drawing/2014/main" id="{1090C68A-AE5A-F1CB-3376-6BF76B276F9E}"/>
              </a:ext>
            </a:extLst>
          </p:cNvPr>
          <p:cNvSpPr txBox="1"/>
          <p:nvPr/>
        </p:nvSpPr>
        <p:spPr>
          <a:xfrm>
            <a:off x="1756889" y="1133272"/>
            <a:ext cx="9310254" cy="707886"/>
          </a:xfrm>
          <a:prstGeom prst="rect">
            <a:avLst/>
          </a:prstGeom>
          <a:noFill/>
        </p:spPr>
        <p:txBody>
          <a:bodyPr wrap="square" rtlCol="0">
            <a:spAutoFit/>
          </a:bodyPr>
          <a:lstStyle/>
          <a:p>
            <a:r>
              <a:rPr lang="es-MX" sz="4000" dirty="0">
                <a:solidFill>
                  <a:schemeClr val="accent2">
                    <a:lumMod val="50000"/>
                  </a:schemeClr>
                </a:solidFill>
              </a:rPr>
              <a:t>MANUEL MEDINA</a:t>
            </a:r>
            <a:endParaRPr lang="es-MX" dirty="0">
              <a:solidFill>
                <a:schemeClr val="accent2">
                  <a:lumMod val="50000"/>
                </a:schemeClr>
              </a:solidFill>
            </a:endParaRPr>
          </a:p>
        </p:txBody>
      </p:sp>
      <p:pic>
        <p:nvPicPr>
          <p:cNvPr id="6" name="Picture 5">
            <a:extLst>
              <a:ext uri="{FF2B5EF4-FFF2-40B4-BE49-F238E27FC236}">
                <a16:creationId xmlns:a16="http://schemas.microsoft.com/office/drawing/2014/main" id="{108A377C-6738-F3E0-57AF-FF7F3302F43F}"/>
              </a:ext>
            </a:extLst>
          </p:cNvPr>
          <p:cNvPicPr>
            <a:picLocks noChangeAspect="1"/>
          </p:cNvPicPr>
          <p:nvPr/>
        </p:nvPicPr>
        <p:blipFill>
          <a:blip r:embed="rId3"/>
          <a:stretch>
            <a:fillRect/>
          </a:stretch>
        </p:blipFill>
        <p:spPr>
          <a:xfrm>
            <a:off x="1756888" y="7321614"/>
            <a:ext cx="17445511" cy="5343620"/>
          </a:xfrm>
          <a:prstGeom prst="rect">
            <a:avLst/>
          </a:prstGeom>
        </p:spPr>
      </p:pic>
      <p:sp>
        <p:nvSpPr>
          <p:cNvPr id="8" name="TextBox 7">
            <a:extLst>
              <a:ext uri="{FF2B5EF4-FFF2-40B4-BE49-F238E27FC236}">
                <a16:creationId xmlns:a16="http://schemas.microsoft.com/office/drawing/2014/main" id="{D74A6491-5257-F337-7303-FF46A82C4A8A}"/>
              </a:ext>
            </a:extLst>
          </p:cNvPr>
          <p:cNvSpPr txBox="1"/>
          <p:nvPr/>
        </p:nvSpPr>
        <p:spPr>
          <a:xfrm>
            <a:off x="1790018" y="7408169"/>
            <a:ext cx="9310254" cy="707886"/>
          </a:xfrm>
          <a:prstGeom prst="rect">
            <a:avLst/>
          </a:prstGeom>
          <a:noFill/>
        </p:spPr>
        <p:txBody>
          <a:bodyPr wrap="square" rtlCol="0">
            <a:spAutoFit/>
          </a:bodyPr>
          <a:lstStyle/>
          <a:p>
            <a:r>
              <a:rPr lang="es-MX" sz="4000" dirty="0">
                <a:solidFill>
                  <a:schemeClr val="accent2">
                    <a:lumMod val="50000"/>
                  </a:schemeClr>
                </a:solidFill>
              </a:rPr>
              <a:t>CYNTHIA ZAVALA</a:t>
            </a:r>
            <a:endParaRPr lang="es-MX" dirty="0">
              <a:solidFill>
                <a:schemeClr val="accent2">
                  <a:lumMod val="50000"/>
                </a:schemeClr>
              </a:solidFill>
            </a:endParaRPr>
          </a:p>
        </p:txBody>
      </p:sp>
    </p:spTree>
    <p:extLst>
      <p:ext uri="{BB962C8B-B14F-4D97-AF65-F5344CB8AC3E}">
        <p14:creationId xmlns:p14="http://schemas.microsoft.com/office/powerpoint/2010/main" val="3809576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23DF70-7604-9FD4-923D-D91EB94F839B}"/>
              </a:ext>
            </a:extLst>
          </p:cNvPr>
          <p:cNvPicPr>
            <a:picLocks noChangeAspect="1"/>
          </p:cNvPicPr>
          <p:nvPr/>
        </p:nvPicPr>
        <p:blipFill>
          <a:blip r:embed="rId2"/>
          <a:stretch>
            <a:fillRect/>
          </a:stretch>
        </p:blipFill>
        <p:spPr>
          <a:xfrm>
            <a:off x="1279692" y="1284218"/>
            <a:ext cx="17346682" cy="5632885"/>
          </a:xfrm>
          <a:prstGeom prst="rect">
            <a:avLst/>
          </a:prstGeom>
        </p:spPr>
      </p:pic>
      <p:sp>
        <p:nvSpPr>
          <p:cNvPr id="4" name="TextBox 3">
            <a:extLst>
              <a:ext uri="{FF2B5EF4-FFF2-40B4-BE49-F238E27FC236}">
                <a16:creationId xmlns:a16="http://schemas.microsoft.com/office/drawing/2014/main" id="{3CFF5E38-EF9E-EE74-6586-52A295BBA55A}"/>
              </a:ext>
            </a:extLst>
          </p:cNvPr>
          <p:cNvSpPr txBox="1"/>
          <p:nvPr/>
        </p:nvSpPr>
        <p:spPr>
          <a:xfrm>
            <a:off x="1319563" y="1292300"/>
            <a:ext cx="9310254" cy="707886"/>
          </a:xfrm>
          <a:prstGeom prst="rect">
            <a:avLst/>
          </a:prstGeom>
          <a:noFill/>
        </p:spPr>
        <p:txBody>
          <a:bodyPr wrap="square" rtlCol="0">
            <a:spAutoFit/>
          </a:bodyPr>
          <a:lstStyle/>
          <a:p>
            <a:r>
              <a:rPr lang="es-MX" sz="4000" dirty="0">
                <a:solidFill>
                  <a:schemeClr val="accent2">
                    <a:lumMod val="50000"/>
                  </a:schemeClr>
                </a:solidFill>
              </a:rPr>
              <a:t>MAYTE ROBLES</a:t>
            </a:r>
            <a:endParaRPr lang="es-MX" dirty="0">
              <a:solidFill>
                <a:schemeClr val="accent2">
                  <a:lumMod val="50000"/>
                </a:schemeClr>
              </a:solidFill>
            </a:endParaRPr>
          </a:p>
        </p:txBody>
      </p:sp>
      <p:pic>
        <p:nvPicPr>
          <p:cNvPr id="7" name="Picture 6">
            <a:extLst>
              <a:ext uri="{FF2B5EF4-FFF2-40B4-BE49-F238E27FC236}">
                <a16:creationId xmlns:a16="http://schemas.microsoft.com/office/drawing/2014/main" id="{1CC173EA-ED3A-E049-B0D9-C8A088200754}"/>
              </a:ext>
            </a:extLst>
          </p:cNvPr>
          <p:cNvPicPr>
            <a:picLocks noChangeAspect="1"/>
          </p:cNvPicPr>
          <p:nvPr/>
        </p:nvPicPr>
        <p:blipFill>
          <a:blip r:embed="rId3"/>
          <a:stretch>
            <a:fillRect/>
          </a:stretch>
        </p:blipFill>
        <p:spPr>
          <a:xfrm>
            <a:off x="1279690" y="7564501"/>
            <a:ext cx="17346683" cy="5376038"/>
          </a:xfrm>
          <a:prstGeom prst="rect">
            <a:avLst/>
          </a:prstGeom>
        </p:spPr>
      </p:pic>
      <p:sp>
        <p:nvSpPr>
          <p:cNvPr id="9" name="TextBox 8">
            <a:extLst>
              <a:ext uri="{FF2B5EF4-FFF2-40B4-BE49-F238E27FC236}">
                <a16:creationId xmlns:a16="http://schemas.microsoft.com/office/drawing/2014/main" id="{A9616FE0-2F47-1DD6-2384-BFE24406F595}"/>
              </a:ext>
            </a:extLst>
          </p:cNvPr>
          <p:cNvSpPr txBox="1"/>
          <p:nvPr/>
        </p:nvSpPr>
        <p:spPr>
          <a:xfrm>
            <a:off x="1312935" y="7606965"/>
            <a:ext cx="9310254" cy="707886"/>
          </a:xfrm>
          <a:prstGeom prst="rect">
            <a:avLst/>
          </a:prstGeom>
          <a:noFill/>
        </p:spPr>
        <p:txBody>
          <a:bodyPr wrap="square" rtlCol="0">
            <a:spAutoFit/>
          </a:bodyPr>
          <a:lstStyle/>
          <a:p>
            <a:r>
              <a:rPr lang="es-MX" sz="4000" dirty="0">
                <a:solidFill>
                  <a:schemeClr val="accent2">
                    <a:lumMod val="50000"/>
                  </a:schemeClr>
                </a:solidFill>
              </a:rPr>
              <a:t>JUAN ANGEL</a:t>
            </a:r>
            <a:endParaRPr lang="es-MX" dirty="0">
              <a:solidFill>
                <a:schemeClr val="accent2">
                  <a:lumMod val="50000"/>
                </a:schemeClr>
              </a:solidFill>
            </a:endParaRPr>
          </a:p>
        </p:txBody>
      </p:sp>
    </p:spTree>
    <p:extLst>
      <p:ext uri="{BB962C8B-B14F-4D97-AF65-F5344CB8AC3E}">
        <p14:creationId xmlns:p14="http://schemas.microsoft.com/office/powerpoint/2010/main" val="215577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7EC8B3FB-A555-414A-AF59-2475CFB40046}"/>
              </a:ext>
            </a:extLst>
          </p:cNvPr>
          <p:cNvSpPr>
            <a:spLocks noGrp="1"/>
          </p:cNvSpPr>
          <p:nvPr>
            <p:ph type="title"/>
          </p:nvPr>
        </p:nvSpPr>
        <p:spPr>
          <a:xfrm>
            <a:off x="0" y="5020610"/>
            <a:ext cx="11887200" cy="3840480"/>
          </a:xfrm>
        </p:spPr>
        <p:txBody>
          <a:bodyPr>
            <a:noAutofit/>
          </a:bodyPr>
          <a:lstStyle/>
          <a:p>
            <a:r>
              <a:rPr lang="es-MX" sz="8000" dirty="0"/>
              <a:t>Como te parece NIA, el lugar donde se realizó?</a:t>
            </a:r>
            <a:endParaRPr lang="en-US" sz="8000" dirty="0"/>
          </a:p>
        </p:txBody>
      </p:sp>
      <p:sp>
        <p:nvSpPr>
          <p:cNvPr id="8" name="Text Placeholder 7">
            <a:extLst>
              <a:ext uri="{FF2B5EF4-FFF2-40B4-BE49-F238E27FC236}">
                <a16:creationId xmlns:a16="http://schemas.microsoft.com/office/drawing/2014/main" id="{36023202-2FB0-9B87-9373-E201227BC082}"/>
              </a:ext>
            </a:extLst>
          </p:cNvPr>
          <p:cNvSpPr>
            <a:spLocks noGrp="1"/>
          </p:cNvSpPr>
          <p:nvPr>
            <p:ph type="body" sz="quarter" idx="26"/>
          </p:nvPr>
        </p:nvSpPr>
        <p:spPr/>
        <p:txBody>
          <a:bodyPr/>
          <a:lstStyle/>
          <a:p>
            <a:r>
              <a:rPr lang="en-US" dirty="0"/>
              <a:t>Section Title</a:t>
            </a:r>
          </a:p>
          <a:p>
            <a:endParaRPr lang="en-US" dirty="0"/>
          </a:p>
        </p:txBody>
      </p:sp>
      <p:pic>
        <p:nvPicPr>
          <p:cNvPr id="3" name="Picture 2">
            <a:extLst>
              <a:ext uri="{FF2B5EF4-FFF2-40B4-BE49-F238E27FC236}">
                <a16:creationId xmlns:a16="http://schemas.microsoft.com/office/drawing/2014/main" id="{01BE375C-3FA5-F788-006E-11573D5D5AB7}"/>
              </a:ext>
            </a:extLst>
          </p:cNvPr>
          <p:cNvPicPr>
            <a:picLocks noChangeAspect="1"/>
          </p:cNvPicPr>
          <p:nvPr/>
        </p:nvPicPr>
        <p:blipFill>
          <a:blip r:embed="rId2"/>
          <a:stretch>
            <a:fillRect/>
          </a:stretch>
        </p:blipFill>
        <p:spPr>
          <a:xfrm>
            <a:off x="12468259" y="2131395"/>
            <a:ext cx="11354870" cy="9527204"/>
          </a:xfrm>
          <a:prstGeom prst="rect">
            <a:avLst/>
          </a:prstGeom>
        </p:spPr>
      </p:pic>
    </p:spTree>
    <p:extLst>
      <p:ext uri="{BB962C8B-B14F-4D97-AF65-F5344CB8AC3E}">
        <p14:creationId xmlns:p14="http://schemas.microsoft.com/office/powerpoint/2010/main" val="3318568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D34F5-2571-EE9E-ADCD-CC06900940F6}"/>
              </a:ext>
            </a:extLst>
          </p:cNvPr>
          <p:cNvPicPr>
            <a:picLocks noChangeAspect="1"/>
          </p:cNvPicPr>
          <p:nvPr/>
        </p:nvPicPr>
        <p:blipFill>
          <a:blip r:embed="rId2"/>
          <a:stretch>
            <a:fillRect/>
          </a:stretch>
        </p:blipFill>
        <p:spPr>
          <a:xfrm>
            <a:off x="894660" y="786406"/>
            <a:ext cx="19996565" cy="5570047"/>
          </a:xfrm>
          <a:prstGeom prst="rect">
            <a:avLst/>
          </a:prstGeom>
        </p:spPr>
      </p:pic>
      <p:sp>
        <p:nvSpPr>
          <p:cNvPr id="5" name="TextBox 4">
            <a:extLst>
              <a:ext uri="{FF2B5EF4-FFF2-40B4-BE49-F238E27FC236}">
                <a16:creationId xmlns:a16="http://schemas.microsoft.com/office/drawing/2014/main" id="{6191361F-90A3-8FBA-ABC2-CDCF0880E6AE}"/>
              </a:ext>
            </a:extLst>
          </p:cNvPr>
          <p:cNvSpPr txBox="1"/>
          <p:nvPr/>
        </p:nvSpPr>
        <p:spPr>
          <a:xfrm>
            <a:off x="955122" y="848341"/>
            <a:ext cx="9310254" cy="707886"/>
          </a:xfrm>
          <a:prstGeom prst="rect">
            <a:avLst/>
          </a:prstGeom>
          <a:noFill/>
        </p:spPr>
        <p:txBody>
          <a:bodyPr wrap="square" rtlCol="0">
            <a:spAutoFit/>
          </a:bodyPr>
          <a:lstStyle/>
          <a:p>
            <a:r>
              <a:rPr lang="es-MX" sz="4000" dirty="0">
                <a:solidFill>
                  <a:schemeClr val="accent2">
                    <a:lumMod val="50000"/>
                  </a:schemeClr>
                </a:solidFill>
              </a:rPr>
              <a:t>GUSTAVO GARCIA</a:t>
            </a:r>
            <a:endParaRPr lang="es-MX" dirty="0">
              <a:solidFill>
                <a:schemeClr val="accent2">
                  <a:lumMod val="50000"/>
                </a:schemeClr>
              </a:solidFill>
            </a:endParaRPr>
          </a:p>
        </p:txBody>
      </p:sp>
      <p:pic>
        <p:nvPicPr>
          <p:cNvPr id="6" name="Picture 5">
            <a:extLst>
              <a:ext uri="{FF2B5EF4-FFF2-40B4-BE49-F238E27FC236}">
                <a16:creationId xmlns:a16="http://schemas.microsoft.com/office/drawing/2014/main" id="{DA2382D4-2854-10BC-074A-AF813FCE7EC3}"/>
              </a:ext>
            </a:extLst>
          </p:cNvPr>
          <p:cNvPicPr>
            <a:picLocks noChangeAspect="1"/>
          </p:cNvPicPr>
          <p:nvPr/>
        </p:nvPicPr>
        <p:blipFill>
          <a:blip r:embed="rId3"/>
          <a:stretch>
            <a:fillRect/>
          </a:stretch>
        </p:blipFill>
        <p:spPr>
          <a:xfrm>
            <a:off x="955122" y="7141832"/>
            <a:ext cx="19996565" cy="5655011"/>
          </a:xfrm>
          <a:prstGeom prst="rect">
            <a:avLst/>
          </a:prstGeom>
        </p:spPr>
      </p:pic>
      <p:sp>
        <p:nvSpPr>
          <p:cNvPr id="8" name="TextBox 7">
            <a:extLst>
              <a:ext uri="{FF2B5EF4-FFF2-40B4-BE49-F238E27FC236}">
                <a16:creationId xmlns:a16="http://schemas.microsoft.com/office/drawing/2014/main" id="{5BA7F8BA-0585-23F3-E140-27BFF7664AC7}"/>
              </a:ext>
            </a:extLst>
          </p:cNvPr>
          <p:cNvSpPr txBox="1"/>
          <p:nvPr/>
        </p:nvSpPr>
        <p:spPr>
          <a:xfrm>
            <a:off x="948494" y="7202760"/>
            <a:ext cx="9310254" cy="707886"/>
          </a:xfrm>
          <a:prstGeom prst="rect">
            <a:avLst/>
          </a:prstGeom>
          <a:noFill/>
        </p:spPr>
        <p:txBody>
          <a:bodyPr wrap="square" rtlCol="0">
            <a:spAutoFit/>
          </a:bodyPr>
          <a:lstStyle/>
          <a:p>
            <a:r>
              <a:rPr lang="es-MX" sz="4000" dirty="0">
                <a:solidFill>
                  <a:schemeClr val="accent2">
                    <a:lumMod val="50000"/>
                  </a:schemeClr>
                </a:solidFill>
              </a:rPr>
              <a:t>EVA VIDAL</a:t>
            </a:r>
            <a:endParaRPr lang="es-MX" dirty="0">
              <a:solidFill>
                <a:schemeClr val="accent2">
                  <a:lumMod val="50000"/>
                </a:schemeClr>
              </a:solidFill>
            </a:endParaRPr>
          </a:p>
        </p:txBody>
      </p:sp>
    </p:spTree>
    <p:extLst>
      <p:ext uri="{BB962C8B-B14F-4D97-AF65-F5344CB8AC3E}">
        <p14:creationId xmlns:p14="http://schemas.microsoft.com/office/powerpoint/2010/main" val="261709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EBE26E-4A30-FB73-94C5-11E549E250DD}"/>
              </a:ext>
            </a:extLst>
          </p:cNvPr>
          <p:cNvPicPr>
            <a:picLocks noChangeAspect="1"/>
          </p:cNvPicPr>
          <p:nvPr/>
        </p:nvPicPr>
        <p:blipFill>
          <a:blip r:embed="rId2"/>
          <a:stretch>
            <a:fillRect/>
          </a:stretch>
        </p:blipFill>
        <p:spPr>
          <a:xfrm>
            <a:off x="1018485" y="940780"/>
            <a:ext cx="19039225" cy="4704646"/>
          </a:xfrm>
          <a:prstGeom prst="rect">
            <a:avLst/>
          </a:prstGeom>
        </p:spPr>
      </p:pic>
      <p:sp>
        <p:nvSpPr>
          <p:cNvPr id="4" name="TextBox 3">
            <a:extLst>
              <a:ext uri="{FF2B5EF4-FFF2-40B4-BE49-F238E27FC236}">
                <a16:creationId xmlns:a16="http://schemas.microsoft.com/office/drawing/2014/main" id="{BBD2A303-DAB3-D0A7-5946-8D876C1B504B}"/>
              </a:ext>
            </a:extLst>
          </p:cNvPr>
          <p:cNvSpPr txBox="1"/>
          <p:nvPr/>
        </p:nvSpPr>
        <p:spPr>
          <a:xfrm>
            <a:off x="1067765" y="1000738"/>
            <a:ext cx="9310254" cy="707886"/>
          </a:xfrm>
          <a:prstGeom prst="rect">
            <a:avLst/>
          </a:prstGeom>
          <a:noFill/>
        </p:spPr>
        <p:txBody>
          <a:bodyPr wrap="square" rtlCol="0">
            <a:spAutoFit/>
          </a:bodyPr>
          <a:lstStyle/>
          <a:p>
            <a:r>
              <a:rPr lang="es-MX" sz="4000" dirty="0">
                <a:solidFill>
                  <a:schemeClr val="accent2">
                    <a:lumMod val="50000"/>
                  </a:schemeClr>
                </a:solidFill>
              </a:rPr>
              <a:t>RUBEN ESCALANTE</a:t>
            </a:r>
            <a:endParaRPr lang="es-MX" dirty="0">
              <a:solidFill>
                <a:schemeClr val="accent2">
                  <a:lumMod val="50000"/>
                </a:schemeClr>
              </a:solidFill>
            </a:endParaRPr>
          </a:p>
        </p:txBody>
      </p:sp>
      <p:pic>
        <p:nvPicPr>
          <p:cNvPr id="7" name="Picture 6">
            <a:extLst>
              <a:ext uri="{FF2B5EF4-FFF2-40B4-BE49-F238E27FC236}">
                <a16:creationId xmlns:a16="http://schemas.microsoft.com/office/drawing/2014/main" id="{C95F49C9-A21F-1E57-D44B-FB48BEA5820D}"/>
              </a:ext>
            </a:extLst>
          </p:cNvPr>
          <p:cNvPicPr>
            <a:picLocks noChangeAspect="1"/>
          </p:cNvPicPr>
          <p:nvPr/>
        </p:nvPicPr>
        <p:blipFill>
          <a:blip r:embed="rId3"/>
          <a:stretch>
            <a:fillRect/>
          </a:stretch>
        </p:blipFill>
        <p:spPr>
          <a:xfrm>
            <a:off x="1018484" y="6757080"/>
            <a:ext cx="19039225" cy="5485982"/>
          </a:xfrm>
          <a:prstGeom prst="rect">
            <a:avLst/>
          </a:prstGeom>
        </p:spPr>
      </p:pic>
      <p:sp>
        <p:nvSpPr>
          <p:cNvPr id="9" name="TextBox 8">
            <a:extLst>
              <a:ext uri="{FF2B5EF4-FFF2-40B4-BE49-F238E27FC236}">
                <a16:creationId xmlns:a16="http://schemas.microsoft.com/office/drawing/2014/main" id="{919E2AED-2BC0-D5A7-96BA-7F61357A498A}"/>
              </a:ext>
            </a:extLst>
          </p:cNvPr>
          <p:cNvSpPr txBox="1"/>
          <p:nvPr/>
        </p:nvSpPr>
        <p:spPr>
          <a:xfrm>
            <a:off x="1061137" y="6798567"/>
            <a:ext cx="9310254" cy="707886"/>
          </a:xfrm>
          <a:prstGeom prst="rect">
            <a:avLst/>
          </a:prstGeom>
          <a:noFill/>
        </p:spPr>
        <p:txBody>
          <a:bodyPr wrap="square" rtlCol="0">
            <a:spAutoFit/>
          </a:bodyPr>
          <a:lstStyle/>
          <a:p>
            <a:r>
              <a:rPr lang="es-MX" sz="4000" dirty="0">
                <a:solidFill>
                  <a:schemeClr val="accent2">
                    <a:lumMod val="50000"/>
                  </a:schemeClr>
                </a:solidFill>
              </a:rPr>
              <a:t>CINDHY GONZALEZ</a:t>
            </a:r>
            <a:endParaRPr lang="es-MX" dirty="0">
              <a:solidFill>
                <a:schemeClr val="accent2">
                  <a:lumMod val="50000"/>
                </a:schemeClr>
              </a:solidFill>
            </a:endParaRPr>
          </a:p>
        </p:txBody>
      </p:sp>
    </p:spTree>
    <p:extLst>
      <p:ext uri="{BB962C8B-B14F-4D97-AF65-F5344CB8AC3E}">
        <p14:creationId xmlns:p14="http://schemas.microsoft.com/office/powerpoint/2010/main" val="3693798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FCEA18-1157-7B1D-56D1-DE2DFFD5E58F}"/>
              </a:ext>
            </a:extLst>
          </p:cNvPr>
          <p:cNvPicPr>
            <a:picLocks noChangeAspect="1"/>
          </p:cNvPicPr>
          <p:nvPr/>
        </p:nvPicPr>
        <p:blipFill>
          <a:blip r:embed="rId2"/>
          <a:stretch>
            <a:fillRect/>
          </a:stretch>
        </p:blipFill>
        <p:spPr>
          <a:xfrm>
            <a:off x="1151213" y="987438"/>
            <a:ext cx="16778978" cy="5311550"/>
          </a:xfrm>
          <a:prstGeom prst="rect">
            <a:avLst/>
          </a:prstGeom>
        </p:spPr>
      </p:pic>
      <p:sp>
        <p:nvSpPr>
          <p:cNvPr id="5" name="TextBox 4">
            <a:extLst>
              <a:ext uri="{FF2B5EF4-FFF2-40B4-BE49-F238E27FC236}">
                <a16:creationId xmlns:a16="http://schemas.microsoft.com/office/drawing/2014/main" id="{054502B0-ACE2-1F06-3DE1-AD23E7B7E76E}"/>
              </a:ext>
            </a:extLst>
          </p:cNvPr>
          <p:cNvSpPr txBox="1"/>
          <p:nvPr/>
        </p:nvSpPr>
        <p:spPr>
          <a:xfrm>
            <a:off x="1180408" y="1033871"/>
            <a:ext cx="9310254" cy="707886"/>
          </a:xfrm>
          <a:prstGeom prst="rect">
            <a:avLst/>
          </a:prstGeom>
          <a:noFill/>
        </p:spPr>
        <p:txBody>
          <a:bodyPr wrap="square" rtlCol="0">
            <a:spAutoFit/>
          </a:bodyPr>
          <a:lstStyle/>
          <a:p>
            <a:r>
              <a:rPr lang="es-MX" sz="4000" dirty="0">
                <a:solidFill>
                  <a:schemeClr val="accent2">
                    <a:lumMod val="50000"/>
                  </a:schemeClr>
                </a:solidFill>
              </a:rPr>
              <a:t>MILENA SOLANO</a:t>
            </a:r>
            <a:endParaRPr lang="es-MX" dirty="0">
              <a:solidFill>
                <a:schemeClr val="accent2">
                  <a:lumMod val="50000"/>
                </a:schemeClr>
              </a:solidFill>
            </a:endParaRPr>
          </a:p>
        </p:txBody>
      </p:sp>
      <p:pic>
        <p:nvPicPr>
          <p:cNvPr id="6" name="Picture 5">
            <a:extLst>
              <a:ext uri="{FF2B5EF4-FFF2-40B4-BE49-F238E27FC236}">
                <a16:creationId xmlns:a16="http://schemas.microsoft.com/office/drawing/2014/main" id="{0A2CD4AB-90BC-21E2-3984-3352AD2A8B3B}"/>
              </a:ext>
            </a:extLst>
          </p:cNvPr>
          <p:cNvPicPr>
            <a:picLocks noChangeAspect="1"/>
          </p:cNvPicPr>
          <p:nvPr/>
        </p:nvPicPr>
        <p:blipFill>
          <a:blip r:embed="rId3"/>
          <a:stretch>
            <a:fillRect/>
          </a:stretch>
        </p:blipFill>
        <p:spPr>
          <a:xfrm>
            <a:off x="1151213" y="6858000"/>
            <a:ext cx="16778978" cy="5326951"/>
          </a:xfrm>
          <a:prstGeom prst="rect">
            <a:avLst/>
          </a:prstGeom>
        </p:spPr>
      </p:pic>
      <p:sp>
        <p:nvSpPr>
          <p:cNvPr id="8" name="TextBox 7">
            <a:extLst>
              <a:ext uri="{FF2B5EF4-FFF2-40B4-BE49-F238E27FC236}">
                <a16:creationId xmlns:a16="http://schemas.microsoft.com/office/drawing/2014/main" id="{E0FFA435-2C4E-2ADE-60F9-B856648BC413}"/>
              </a:ext>
            </a:extLst>
          </p:cNvPr>
          <p:cNvSpPr txBox="1"/>
          <p:nvPr/>
        </p:nvSpPr>
        <p:spPr>
          <a:xfrm>
            <a:off x="1173780" y="6911205"/>
            <a:ext cx="9310254" cy="707886"/>
          </a:xfrm>
          <a:prstGeom prst="rect">
            <a:avLst/>
          </a:prstGeom>
          <a:noFill/>
        </p:spPr>
        <p:txBody>
          <a:bodyPr wrap="square" rtlCol="0">
            <a:spAutoFit/>
          </a:bodyPr>
          <a:lstStyle/>
          <a:p>
            <a:r>
              <a:rPr lang="es-MX" sz="4000" dirty="0">
                <a:solidFill>
                  <a:schemeClr val="accent2">
                    <a:lumMod val="50000"/>
                  </a:schemeClr>
                </a:solidFill>
              </a:rPr>
              <a:t>HUGO VELASCO</a:t>
            </a:r>
            <a:endParaRPr lang="es-MX" dirty="0">
              <a:solidFill>
                <a:schemeClr val="accent2">
                  <a:lumMod val="50000"/>
                </a:schemeClr>
              </a:solidFill>
            </a:endParaRPr>
          </a:p>
        </p:txBody>
      </p:sp>
    </p:spTree>
    <p:extLst>
      <p:ext uri="{BB962C8B-B14F-4D97-AF65-F5344CB8AC3E}">
        <p14:creationId xmlns:p14="http://schemas.microsoft.com/office/powerpoint/2010/main" val="1686614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809E25-53C5-A698-5846-E0BFDC2729E7}"/>
              </a:ext>
            </a:extLst>
          </p:cNvPr>
          <p:cNvPicPr>
            <a:picLocks noChangeAspect="1"/>
          </p:cNvPicPr>
          <p:nvPr/>
        </p:nvPicPr>
        <p:blipFill>
          <a:blip r:embed="rId2"/>
          <a:stretch>
            <a:fillRect/>
          </a:stretch>
        </p:blipFill>
        <p:spPr>
          <a:xfrm>
            <a:off x="872917" y="874767"/>
            <a:ext cx="18599171" cy="5597635"/>
          </a:xfrm>
          <a:prstGeom prst="rect">
            <a:avLst/>
          </a:prstGeom>
        </p:spPr>
      </p:pic>
      <p:sp>
        <p:nvSpPr>
          <p:cNvPr id="4" name="TextBox 3">
            <a:extLst>
              <a:ext uri="{FF2B5EF4-FFF2-40B4-BE49-F238E27FC236}">
                <a16:creationId xmlns:a16="http://schemas.microsoft.com/office/drawing/2014/main" id="{7F7AFACE-DE88-CC5E-2C8F-C41C6E2FFB6E}"/>
              </a:ext>
            </a:extLst>
          </p:cNvPr>
          <p:cNvSpPr txBox="1"/>
          <p:nvPr/>
        </p:nvSpPr>
        <p:spPr>
          <a:xfrm>
            <a:off x="895481" y="907963"/>
            <a:ext cx="9310254" cy="707886"/>
          </a:xfrm>
          <a:prstGeom prst="rect">
            <a:avLst/>
          </a:prstGeom>
          <a:noFill/>
        </p:spPr>
        <p:txBody>
          <a:bodyPr wrap="square" rtlCol="0">
            <a:spAutoFit/>
          </a:bodyPr>
          <a:lstStyle/>
          <a:p>
            <a:r>
              <a:rPr lang="es-MX" sz="4000" dirty="0">
                <a:solidFill>
                  <a:schemeClr val="accent2">
                    <a:lumMod val="50000"/>
                  </a:schemeClr>
                </a:solidFill>
              </a:rPr>
              <a:t>SAUL PALOMERA</a:t>
            </a:r>
            <a:endParaRPr lang="es-MX" dirty="0">
              <a:solidFill>
                <a:schemeClr val="accent2">
                  <a:lumMod val="50000"/>
                </a:schemeClr>
              </a:solidFill>
            </a:endParaRPr>
          </a:p>
        </p:txBody>
      </p:sp>
      <p:pic>
        <p:nvPicPr>
          <p:cNvPr id="7" name="Picture 6">
            <a:extLst>
              <a:ext uri="{FF2B5EF4-FFF2-40B4-BE49-F238E27FC236}">
                <a16:creationId xmlns:a16="http://schemas.microsoft.com/office/drawing/2014/main" id="{DFB075FF-34E9-03BA-BF77-DA186E3976DB}"/>
              </a:ext>
            </a:extLst>
          </p:cNvPr>
          <p:cNvPicPr>
            <a:picLocks noChangeAspect="1"/>
          </p:cNvPicPr>
          <p:nvPr/>
        </p:nvPicPr>
        <p:blipFill>
          <a:blip r:embed="rId3"/>
          <a:stretch>
            <a:fillRect/>
          </a:stretch>
        </p:blipFill>
        <p:spPr>
          <a:xfrm>
            <a:off x="895481" y="7044944"/>
            <a:ext cx="18640693" cy="5597635"/>
          </a:xfrm>
          <a:prstGeom prst="rect">
            <a:avLst/>
          </a:prstGeom>
        </p:spPr>
      </p:pic>
      <p:sp>
        <p:nvSpPr>
          <p:cNvPr id="9" name="TextBox 8">
            <a:extLst>
              <a:ext uri="{FF2B5EF4-FFF2-40B4-BE49-F238E27FC236}">
                <a16:creationId xmlns:a16="http://schemas.microsoft.com/office/drawing/2014/main" id="{FD3ED3E5-F369-D93C-14AD-E88E10C3E4B3}"/>
              </a:ext>
            </a:extLst>
          </p:cNvPr>
          <p:cNvSpPr txBox="1"/>
          <p:nvPr/>
        </p:nvSpPr>
        <p:spPr>
          <a:xfrm>
            <a:off x="968367" y="7063605"/>
            <a:ext cx="9310254" cy="707886"/>
          </a:xfrm>
          <a:prstGeom prst="rect">
            <a:avLst/>
          </a:prstGeom>
          <a:noFill/>
        </p:spPr>
        <p:txBody>
          <a:bodyPr wrap="square" rtlCol="0">
            <a:spAutoFit/>
          </a:bodyPr>
          <a:lstStyle/>
          <a:p>
            <a:r>
              <a:rPr lang="es-MX" sz="4000" dirty="0">
                <a:solidFill>
                  <a:schemeClr val="accent2">
                    <a:lumMod val="50000"/>
                  </a:schemeClr>
                </a:solidFill>
              </a:rPr>
              <a:t>YEIMIRA ALVARADO</a:t>
            </a:r>
            <a:endParaRPr lang="es-MX" dirty="0">
              <a:solidFill>
                <a:schemeClr val="accent2">
                  <a:lumMod val="50000"/>
                </a:schemeClr>
              </a:solidFill>
            </a:endParaRPr>
          </a:p>
        </p:txBody>
      </p:sp>
    </p:spTree>
    <p:extLst>
      <p:ext uri="{BB962C8B-B14F-4D97-AF65-F5344CB8AC3E}">
        <p14:creationId xmlns:p14="http://schemas.microsoft.com/office/powerpoint/2010/main" val="1903844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FC8AF1-2A57-B22A-9875-8BBBCB20E09F}"/>
              </a:ext>
            </a:extLst>
          </p:cNvPr>
          <p:cNvPicPr>
            <a:picLocks noChangeAspect="1"/>
          </p:cNvPicPr>
          <p:nvPr/>
        </p:nvPicPr>
        <p:blipFill>
          <a:blip r:embed="rId2"/>
          <a:stretch>
            <a:fillRect/>
          </a:stretch>
        </p:blipFill>
        <p:spPr>
          <a:xfrm>
            <a:off x="912674" y="897876"/>
            <a:ext cx="20093064" cy="5622194"/>
          </a:xfrm>
          <a:prstGeom prst="rect">
            <a:avLst/>
          </a:prstGeom>
        </p:spPr>
      </p:pic>
      <p:sp>
        <p:nvSpPr>
          <p:cNvPr id="5" name="TextBox 4">
            <a:extLst>
              <a:ext uri="{FF2B5EF4-FFF2-40B4-BE49-F238E27FC236}">
                <a16:creationId xmlns:a16="http://schemas.microsoft.com/office/drawing/2014/main" id="{FA3B5029-C056-EFE3-6A66-E91934C74903}"/>
              </a:ext>
            </a:extLst>
          </p:cNvPr>
          <p:cNvSpPr txBox="1"/>
          <p:nvPr/>
        </p:nvSpPr>
        <p:spPr>
          <a:xfrm>
            <a:off x="968367" y="941107"/>
            <a:ext cx="9310254" cy="707886"/>
          </a:xfrm>
          <a:prstGeom prst="rect">
            <a:avLst/>
          </a:prstGeom>
          <a:noFill/>
        </p:spPr>
        <p:txBody>
          <a:bodyPr wrap="square" rtlCol="0">
            <a:spAutoFit/>
          </a:bodyPr>
          <a:lstStyle/>
          <a:p>
            <a:r>
              <a:rPr lang="es-MX" sz="4000" dirty="0">
                <a:solidFill>
                  <a:schemeClr val="accent2">
                    <a:lumMod val="50000"/>
                  </a:schemeClr>
                </a:solidFill>
              </a:rPr>
              <a:t>ALVIN SILVA</a:t>
            </a:r>
            <a:endParaRPr lang="es-MX" dirty="0">
              <a:solidFill>
                <a:schemeClr val="accent2">
                  <a:lumMod val="50000"/>
                </a:schemeClr>
              </a:solidFill>
            </a:endParaRPr>
          </a:p>
        </p:txBody>
      </p:sp>
      <p:pic>
        <p:nvPicPr>
          <p:cNvPr id="6" name="Picture 5">
            <a:extLst>
              <a:ext uri="{FF2B5EF4-FFF2-40B4-BE49-F238E27FC236}">
                <a16:creationId xmlns:a16="http://schemas.microsoft.com/office/drawing/2014/main" id="{3CF6E25D-52C9-2C00-C331-DF2697DF6530}"/>
              </a:ext>
            </a:extLst>
          </p:cNvPr>
          <p:cNvPicPr>
            <a:picLocks noChangeAspect="1"/>
          </p:cNvPicPr>
          <p:nvPr/>
        </p:nvPicPr>
        <p:blipFill>
          <a:blip r:embed="rId3"/>
          <a:stretch>
            <a:fillRect/>
          </a:stretch>
        </p:blipFill>
        <p:spPr>
          <a:xfrm>
            <a:off x="968366" y="7118088"/>
            <a:ext cx="20037371" cy="5238402"/>
          </a:xfrm>
          <a:prstGeom prst="rect">
            <a:avLst/>
          </a:prstGeom>
        </p:spPr>
      </p:pic>
      <p:sp>
        <p:nvSpPr>
          <p:cNvPr id="8" name="TextBox 7">
            <a:extLst>
              <a:ext uri="{FF2B5EF4-FFF2-40B4-BE49-F238E27FC236}">
                <a16:creationId xmlns:a16="http://schemas.microsoft.com/office/drawing/2014/main" id="{65234068-A1F3-6EA9-9C83-491B6AE1FBE3}"/>
              </a:ext>
            </a:extLst>
          </p:cNvPr>
          <p:cNvSpPr txBox="1"/>
          <p:nvPr/>
        </p:nvSpPr>
        <p:spPr>
          <a:xfrm>
            <a:off x="961739" y="7136506"/>
            <a:ext cx="9310254" cy="707886"/>
          </a:xfrm>
          <a:prstGeom prst="rect">
            <a:avLst/>
          </a:prstGeom>
          <a:noFill/>
        </p:spPr>
        <p:txBody>
          <a:bodyPr wrap="square" rtlCol="0">
            <a:spAutoFit/>
          </a:bodyPr>
          <a:lstStyle/>
          <a:p>
            <a:r>
              <a:rPr lang="es-MX" sz="4000" dirty="0">
                <a:solidFill>
                  <a:schemeClr val="accent2">
                    <a:lumMod val="50000"/>
                  </a:schemeClr>
                </a:solidFill>
              </a:rPr>
              <a:t>MIGUEL ARIZMENDI</a:t>
            </a:r>
            <a:endParaRPr lang="es-MX" dirty="0">
              <a:solidFill>
                <a:schemeClr val="accent2">
                  <a:lumMod val="50000"/>
                </a:schemeClr>
              </a:solidFill>
            </a:endParaRPr>
          </a:p>
        </p:txBody>
      </p:sp>
    </p:spTree>
    <p:extLst>
      <p:ext uri="{BB962C8B-B14F-4D97-AF65-F5344CB8AC3E}">
        <p14:creationId xmlns:p14="http://schemas.microsoft.com/office/powerpoint/2010/main" val="183811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A2F8A-974F-CD06-99B3-48DC72A22BFA}"/>
              </a:ext>
            </a:extLst>
          </p:cNvPr>
          <p:cNvPicPr>
            <a:picLocks noChangeAspect="1"/>
          </p:cNvPicPr>
          <p:nvPr/>
        </p:nvPicPr>
        <p:blipFill>
          <a:blip r:embed="rId2"/>
          <a:stretch>
            <a:fillRect/>
          </a:stretch>
        </p:blipFill>
        <p:spPr>
          <a:xfrm>
            <a:off x="991566" y="823235"/>
            <a:ext cx="19202078" cy="5195171"/>
          </a:xfrm>
          <a:prstGeom prst="rect">
            <a:avLst/>
          </a:prstGeom>
        </p:spPr>
      </p:pic>
      <p:sp>
        <p:nvSpPr>
          <p:cNvPr id="4" name="TextBox 3">
            <a:extLst>
              <a:ext uri="{FF2B5EF4-FFF2-40B4-BE49-F238E27FC236}">
                <a16:creationId xmlns:a16="http://schemas.microsoft.com/office/drawing/2014/main" id="{CD1AF062-A0A7-D2B6-181D-D9032181D491}"/>
              </a:ext>
            </a:extLst>
          </p:cNvPr>
          <p:cNvSpPr txBox="1"/>
          <p:nvPr/>
        </p:nvSpPr>
        <p:spPr>
          <a:xfrm>
            <a:off x="1001496" y="854965"/>
            <a:ext cx="9310254" cy="707886"/>
          </a:xfrm>
          <a:prstGeom prst="rect">
            <a:avLst/>
          </a:prstGeom>
          <a:noFill/>
        </p:spPr>
        <p:txBody>
          <a:bodyPr wrap="square" rtlCol="0">
            <a:spAutoFit/>
          </a:bodyPr>
          <a:lstStyle/>
          <a:p>
            <a:r>
              <a:rPr lang="es-MX" sz="4000" dirty="0">
                <a:solidFill>
                  <a:schemeClr val="accent2">
                    <a:lumMod val="50000"/>
                  </a:schemeClr>
                </a:solidFill>
              </a:rPr>
              <a:t>ARIANA AQUINO</a:t>
            </a:r>
            <a:endParaRPr lang="es-MX" dirty="0">
              <a:solidFill>
                <a:schemeClr val="accent2">
                  <a:lumMod val="50000"/>
                </a:schemeClr>
              </a:solidFill>
            </a:endParaRPr>
          </a:p>
        </p:txBody>
      </p:sp>
      <p:pic>
        <p:nvPicPr>
          <p:cNvPr id="7" name="Picture 6">
            <a:extLst>
              <a:ext uri="{FF2B5EF4-FFF2-40B4-BE49-F238E27FC236}">
                <a16:creationId xmlns:a16="http://schemas.microsoft.com/office/drawing/2014/main" id="{4CE9A978-2FFE-DBDC-1398-F76DF7CE876F}"/>
              </a:ext>
            </a:extLst>
          </p:cNvPr>
          <p:cNvPicPr>
            <a:picLocks noChangeAspect="1"/>
          </p:cNvPicPr>
          <p:nvPr/>
        </p:nvPicPr>
        <p:blipFill>
          <a:blip r:embed="rId3"/>
          <a:stretch>
            <a:fillRect/>
          </a:stretch>
        </p:blipFill>
        <p:spPr>
          <a:xfrm>
            <a:off x="1001496" y="6722262"/>
            <a:ext cx="19192148" cy="5681778"/>
          </a:xfrm>
          <a:prstGeom prst="rect">
            <a:avLst/>
          </a:prstGeom>
        </p:spPr>
      </p:pic>
      <p:sp>
        <p:nvSpPr>
          <p:cNvPr id="9" name="TextBox 8">
            <a:extLst>
              <a:ext uri="{FF2B5EF4-FFF2-40B4-BE49-F238E27FC236}">
                <a16:creationId xmlns:a16="http://schemas.microsoft.com/office/drawing/2014/main" id="{400B1904-BE75-B584-6DA9-04D4B971FE8A}"/>
              </a:ext>
            </a:extLst>
          </p:cNvPr>
          <p:cNvSpPr txBox="1"/>
          <p:nvPr/>
        </p:nvSpPr>
        <p:spPr>
          <a:xfrm>
            <a:off x="1034625" y="6772061"/>
            <a:ext cx="9310254" cy="707886"/>
          </a:xfrm>
          <a:prstGeom prst="rect">
            <a:avLst/>
          </a:prstGeom>
          <a:noFill/>
        </p:spPr>
        <p:txBody>
          <a:bodyPr wrap="square" rtlCol="0">
            <a:spAutoFit/>
          </a:bodyPr>
          <a:lstStyle/>
          <a:p>
            <a:r>
              <a:rPr lang="es-MX" sz="4000" dirty="0">
                <a:solidFill>
                  <a:schemeClr val="accent2">
                    <a:lumMod val="50000"/>
                  </a:schemeClr>
                </a:solidFill>
              </a:rPr>
              <a:t>MELISA CARDENAS</a:t>
            </a:r>
            <a:endParaRPr lang="es-MX" dirty="0">
              <a:solidFill>
                <a:schemeClr val="accent2">
                  <a:lumMod val="50000"/>
                </a:schemeClr>
              </a:solidFill>
            </a:endParaRPr>
          </a:p>
        </p:txBody>
      </p:sp>
    </p:spTree>
    <p:extLst>
      <p:ext uri="{BB962C8B-B14F-4D97-AF65-F5344CB8AC3E}">
        <p14:creationId xmlns:p14="http://schemas.microsoft.com/office/powerpoint/2010/main" val="2628237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CF6E4-1972-0639-6154-E36CB7B8DDBB}"/>
              </a:ext>
            </a:extLst>
          </p:cNvPr>
          <p:cNvSpPr>
            <a:spLocks noGrp="1"/>
          </p:cNvSpPr>
          <p:nvPr>
            <p:ph type="title"/>
          </p:nvPr>
        </p:nvSpPr>
        <p:spPr/>
        <p:txBody>
          <a:bodyPr/>
          <a:lstStyle/>
          <a:p>
            <a:r>
              <a:rPr lang="es-MX" sz="9600" dirty="0"/>
              <a:t>Nueva porra</a:t>
            </a:r>
            <a:br>
              <a:rPr lang="es-MX" sz="9600" dirty="0"/>
            </a:br>
            <a:r>
              <a:rPr lang="es-MX" sz="9600" dirty="0"/>
              <a:t>lobos W</a:t>
            </a:r>
            <a:br>
              <a:rPr lang="es-MX" sz="9600" dirty="0"/>
            </a:br>
            <a:r>
              <a:rPr lang="es-MX" sz="9600" dirty="0"/>
              <a:t>…</a:t>
            </a:r>
            <a:endParaRPr lang="es-MX" dirty="0"/>
          </a:p>
        </p:txBody>
      </p:sp>
      <p:pic>
        <p:nvPicPr>
          <p:cNvPr id="5" name="Picture Placeholder 4">
            <a:extLst>
              <a:ext uri="{FF2B5EF4-FFF2-40B4-BE49-F238E27FC236}">
                <a16:creationId xmlns:a16="http://schemas.microsoft.com/office/drawing/2014/main" id="{8BD9BE12-B247-A494-8D60-16C49682BBE8}"/>
              </a:ext>
            </a:extLst>
          </p:cNvPr>
          <p:cNvPicPr>
            <a:picLocks noGrp="1" noChangeAspect="1"/>
          </p:cNvPicPr>
          <p:nvPr>
            <p:ph type="pic" sz="quarter" idx="17"/>
          </p:nvPr>
        </p:nvPicPr>
        <p:blipFill>
          <a:blip r:embed="rId2"/>
          <a:srcRect l="22709" r="6938" b="-15773"/>
          <a:stretch/>
        </p:blipFill>
        <p:spPr>
          <a:xfrm>
            <a:off x="12253913" y="1255033"/>
            <a:ext cx="11807825" cy="13100050"/>
          </a:xfrm>
          <a:prstGeom prst="rect">
            <a:avLst/>
          </a:prstGeom>
        </p:spPr>
      </p:pic>
    </p:spTree>
    <p:extLst>
      <p:ext uri="{BB962C8B-B14F-4D97-AF65-F5344CB8AC3E}">
        <p14:creationId xmlns:p14="http://schemas.microsoft.com/office/powerpoint/2010/main" val="3686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4F2C13-E756-5461-5B83-4E298DE0AFAA}"/>
              </a:ext>
            </a:extLst>
          </p:cNvPr>
          <p:cNvSpPr txBox="1"/>
          <p:nvPr/>
        </p:nvSpPr>
        <p:spPr>
          <a:xfrm>
            <a:off x="1302327" y="1490350"/>
            <a:ext cx="9213273" cy="9694962"/>
          </a:xfrm>
          <a:prstGeom prst="rect">
            <a:avLst/>
          </a:prstGeom>
          <a:noFill/>
        </p:spPr>
        <p:txBody>
          <a:bodyPr wrap="square" rtlCol="0">
            <a:spAutoFit/>
          </a:bodyPr>
          <a:lstStyle/>
          <a:p>
            <a:pPr algn="l"/>
            <a:r>
              <a:rPr lang="es-MX" sz="4800" b="1" i="0" dirty="0">
                <a:effectLst/>
                <a:latin typeface="Segoe UI" panose="020B0502040204020203" pitchFamily="34" charset="0"/>
              </a:rPr>
              <a:t>OPCIÓN 1:</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Líder: </a:t>
            </a:r>
          </a:p>
          <a:p>
            <a:pPr algn="l"/>
            <a:r>
              <a:rPr lang="es-MX" sz="4800" b="0" i="0" dirty="0">
                <a:effectLst/>
                <a:latin typeface="Segoe UI" panose="020B0502040204020203" pitchFamily="34" charset="0"/>
              </a:rPr>
              <a:t>			Aquí se siente...</a:t>
            </a:r>
          </a:p>
          <a:p>
            <a:pPr algn="l"/>
            <a:r>
              <a:rPr lang="es-MX" sz="4800" b="0" i="0" dirty="0">
                <a:effectLst/>
                <a:latin typeface="Segoe UI" panose="020B0502040204020203" pitchFamily="34" charset="0"/>
              </a:rPr>
              <a:t>Equipo:</a:t>
            </a:r>
          </a:p>
          <a:p>
            <a:pPr algn="l"/>
            <a:r>
              <a:rPr lang="es-MX" sz="4800" b="0" i="0" dirty="0">
                <a:effectLst/>
                <a:latin typeface="Segoe UI" panose="020B0502040204020203" pitchFamily="34" charset="0"/>
              </a:rPr>
              <a:t>			¡La Energía!</a:t>
            </a:r>
          </a:p>
          <a:p>
            <a:pPr algn="l"/>
            <a:r>
              <a:rPr lang="es-MX" sz="4800" b="0" i="0" dirty="0">
                <a:effectLst/>
                <a:latin typeface="Segoe UI" panose="020B0502040204020203" pitchFamily="34" charset="0"/>
              </a:rPr>
              <a:t>Líder:</a:t>
            </a:r>
          </a:p>
          <a:p>
            <a:pPr algn="l"/>
            <a:r>
              <a:rPr lang="es-MX" sz="4800" b="0" i="0" dirty="0">
                <a:effectLst/>
                <a:latin typeface="Segoe UI" panose="020B0502040204020203" pitchFamily="34" charset="0"/>
              </a:rPr>
              <a:t>			Aquí se vive...</a:t>
            </a:r>
          </a:p>
          <a:p>
            <a:pPr algn="l"/>
            <a:r>
              <a:rPr lang="es-MX" sz="4800" b="0" i="0" dirty="0">
                <a:effectLst/>
                <a:latin typeface="Segoe UI" panose="020B0502040204020203" pitchFamily="34" charset="0"/>
              </a:rPr>
              <a:t>Equipo: </a:t>
            </a:r>
          </a:p>
          <a:p>
            <a:pPr algn="l"/>
            <a:r>
              <a:rPr lang="es-MX" sz="4800" b="0" i="0" dirty="0">
                <a:effectLst/>
                <a:latin typeface="Segoe UI" panose="020B0502040204020203" pitchFamily="34" charset="0"/>
              </a:rPr>
              <a:t>			¡La Actitud!</a:t>
            </a:r>
          </a:p>
          <a:p>
            <a:pPr algn="l"/>
            <a:r>
              <a:rPr lang="es-MX" sz="4800" b="0" i="0" dirty="0">
                <a:effectLst/>
                <a:latin typeface="Segoe UI" panose="020B0502040204020203" pitchFamily="34" charset="0"/>
              </a:rPr>
              <a:t>Todos (con emoción):</a:t>
            </a:r>
          </a:p>
          <a:p>
            <a:pPr algn="l"/>
            <a:r>
              <a:rPr lang="es-MX" sz="4800" b="0" i="0" dirty="0">
                <a:effectLst/>
                <a:latin typeface="Segoe UI" panose="020B0502040204020203" pitchFamily="34" charset="0"/>
              </a:rPr>
              <a:t>			Aquí no es cualquier lugar....</a:t>
            </a:r>
          </a:p>
          <a:p>
            <a:pPr algn="l"/>
            <a:r>
              <a:rPr lang="es-MX" sz="4800" b="0" i="0" dirty="0">
                <a:effectLst/>
                <a:latin typeface="Segoe UI" panose="020B0502040204020203" pitchFamily="34" charset="0"/>
              </a:rPr>
              <a:t>			¡AQUÍ ES W!</a:t>
            </a:r>
            <a:endParaRPr lang="es-MX" sz="3950" b="0" i="0" dirty="0">
              <a:effectLst/>
              <a:latin typeface="Segoe UI" panose="020B0502040204020203" pitchFamily="34" charset="0"/>
            </a:endParaRPr>
          </a:p>
        </p:txBody>
      </p:sp>
      <p:sp>
        <p:nvSpPr>
          <p:cNvPr id="4" name="TextBox 3">
            <a:extLst>
              <a:ext uri="{FF2B5EF4-FFF2-40B4-BE49-F238E27FC236}">
                <a16:creationId xmlns:a16="http://schemas.microsoft.com/office/drawing/2014/main" id="{DB2582F3-1C56-5C83-CDE6-D81E981D149E}"/>
              </a:ext>
            </a:extLst>
          </p:cNvPr>
          <p:cNvSpPr txBox="1"/>
          <p:nvPr/>
        </p:nvSpPr>
        <p:spPr>
          <a:xfrm>
            <a:off x="11168745" y="1490350"/>
            <a:ext cx="14467113" cy="11780148"/>
          </a:xfrm>
          <a:prstGeom prst="rect">
            <a:avLst/>
          </a:prstGeom>
          <a:noFill/>
        </p:spPr>
        <p:txBody>
          <a:bodyPr wrap="square" rtlCol="0">
            <a:spAutoFit/>
          </a:bodyPr>
          <a:lstStyle/>
          <a:p>
            <a:pPr algn="l"/>
            <a:r>
              <a:rPr lang="es-MX" sz="4800" b="1" i="0" dirty="0">
                <a:effectLst/>
                <a:latin typeface="Segoe UI" panose="020B0502040204020203" pitchFamily="34" charset="0"/>
              </a:rPr>
              <a:t>OPCIÓN 2: </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Líder: </a:t>
            </a:r>
          </a:p>
          <a:p>
            <a:pPr algn="l"/>
            <a:r>
              <a:rPr lang="es-MX" sz="4800" b="0" i="0" dirty="0">
                <a:effectLst/>
                <a:latin typeface="Segoe UI" panose="020B0502040204020203" pitchFamily="34" charset="0"/>
              </a:rPr>
              <a:t>			Hoy no damos servicio...</a:t>
            </a:r>
          </a:p>
          <a:p>
            <a:pPr algn="l"/>
            <a:r>
              <a:rPr lang="es-MX" sz="4800" b="0" i="0" dirty="0">
                <a:effectLst/>
                <a:latin typeface="Segoe UI" panose="020B0502040204020203" pitchFamily="34" charset="0"/>
              </a:rPr>
              <a:t>Equipo: </a:t>
            </a:r>
          </a:p>
          <a:p>
            <a:pPr algn="l"/>
            <a:r>
              <a:rPr lang="es-MX" sz="4800" b="0" i="0" dirty="0">
                <a:effectLst/>
                <a:latin typeface="Segoe UI" panose="020B0502040204020203" pitchFamily="34" charset="0"/>
              </a:rPr>
              <a:t>			¡CREAMOS EXPERIENCIAS!</a:t>
            </a:r>
          </a:p>
          <a:p>
            <a:pPr algn="l"/>
            <a:r>
              <a:rPr lang="es-MX" sz="4800" b="0" i="0" dirty="0">
                <a:effectLst/>
                <a:latin typeface="Segoe UI" panose="020B0502040204020203" pitchFamily="34" charset="0"/>
              </a:rPr>
              <a:t>Líder:</a:t>
            </a:r>
          </a:p>
          <a:p>
            <a:pPr algn="l"/>
            <a:r>
              <a:rPr lang="es-MX" sz="4800" b="0" i="0" dirty="0">
                <a:effectLst/>
                <a:latin typeface="Segoe UI" panose="020B0502040204020203" pitchFamily="34" charset="0"/>
              </a:rPr>
              <a:t>			Hoy no nos aburrimos...</a:t>
            </a:r>
          </a:p>
          <a:p>
            <a:pPr algn="l"/>
            <a:r>
              <a:rPr lang="es-MX" sz="4800" b="0" i="0" dirty="0">
                <a:effectLst/>
                <a:latin typeface="Segoe UI" panose="020B0502040204020203" pitchFamily="34" charset="0"/>
              </a:rPr>
              <a:t>Equipo:</a:t>
            </a:r>
          </a:p>
          <a:p>
            <a:pPr algn="l"/>
            <a:r>
              <a:rPr lang="es-MX" sz="4800" b="0" i="0" dirty="0">
                <a:effectLst/>
                <a:latin typeface="Segoe UI" panose="020B0502040204020203" pitchFamily="34" charset="0"/>
              </a:rPr>
              <a:t>			¡SORPRENDEMOS!</a:t>
            </a:r>
          </a:p>
          <a:p>
            <a:pPr algn="l"/>
            <a:r>
              <a:rPr lang="es-MX" sz="4800" b="0" i="0" dirty="0">
                <a:effectLst/>
                <a:latin typeface="Segoe UI" panose="020B0502040204020203" pitchFamily="34" charset="0"/>
              </a:rPr>
              <a:t>Líder:</a:t>
            </a:r>
          </a:p>
          <a:p>
            <a:pPr algn="l"/>
            <a:r>
              <a:rPr lang="es-MX" sz="4800" b="0" i="0" dirty="0">
                <a:effectLst/>
                <a:latin typeface="Segoe UI" panose="020B0502040204020203" pitchFamily="34" charset="0"/>
              </a:rPr>
              <a:t>			Whatever Whenever es nuestra promesa...</a:t>
            </a:r>
          </a:p>
          <a:p>
            <a:pPr algn="l"/>
            <a:r>
              <a:rPr lang="es-MX" sz="4800" b="0" i="0" dirty="0">
                <a:effectLst/>
                <a:latin typeface="Segoe UI" panose="020B0502040204020203" pitchFamily="34" charset="0"/>
              </a:rPr>
              <a:t>Todos:</a:t>
            </a:r>
          </a:p>
          <a:p>
            <a:pPr algn="l"/>
            <a:r>
              <a:rPr lang="es-MX" sz="4800" b="0" i="0" dirty="0">
                <a:effectLst/>
                <a:latin typeface="Segoe UI" panose="020B0502040204020203" pitchFamily="34" charset="0"/>
              </a:rPr>
              <a:t>			¡Y NOSOTROS LA CUMPLIREMOS !</a:t>
            </a:r>
          </a:p>
          <a:p>
            <a:pPr algn="l"/>
            <a:endParaRPr lang="es-MX" sz="4800" b="0" i="0" dirty="0">
              <a:solidFill>
                <a:srgbClr val="025C5F"/>
              </a:solidFill>
              <a:effectLst/>
              <a:latin typeface="Segoe UI" panose="020B0502040204020203" pitchFamily="34" charset="0"/>
            </a:endParaRPr>
          </a:p>
          <a:p>
            <a:endParaRPr lang="es-MX" sz="3950" dirty="0">
              <a:solidFill>
                <a:srgbClr val="025C5F"/>
              </a:solidFill>
              <a:latin typeface="Segoe UI" panose="020B0502040204020203" pitchFamily="34" charset="0"/>
            </a:endParaRPr>
          </a:p>
        </p:txBody>
      </p:sp>
    </p:spTree>
    <p:extLst>
      <p:ext uri="{BB962C8B-B14F-4D97-AF65-F5344CB8AC3E}">
        <p14:creationId xmlns:p14="http://schemas.microsoft.com/office/powerpoint/2010/main" val="1814370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4F2C13-E756-5461-5B83-4E298DE0AFAA}"/>
              </a:ext>
            </a:extLst>
          </p:cNvPr>
          <p:cNvSpPr txBox="1"/>
          <p:nvPr/>
        </p:nvSpPr>
        <p:spPr>
          <a:xfrm>
            <a:off x="2020781" y="4102912"/>
            <a:ext cx="10192987" cy="5262979"/>
          </a:xfrm>
          <a:prstGeom prst="rect">
            <a:avLst/>
          </a:prstGeom>
          <a:noFill/>
        </p:spPr>
        <p:txBody>
          <a:bodyPr wrap="square" rtlCol="0">
            <a:spAutoFit/>
          </a:bodyPr>
          <a:lstStyle/>
          <a:p>
            <a:pPr algn="l"/>
            <a:r>
              <a:rPr lang="es-MX" sz="4800" b="1" i="0" dirty="0">
                <a:effectLst/>
                <a:latin typeface="Segoe UI" panose="020B0502040204020203" pitchFamily="34" charset="0"/>
              </a:rPr>
              <a:t>OPCIÓN </a:t>
            </a:r>
            <a:r>
              <a:rPr lang="es-MX" sz="4800" b="1" dirty="0">
                <a:latin typeface="Segoe UI" panose="020B0502040204020203" pitchFamily="34" charset="0"/>
              </a:rPr>
              <a:t>3</a:t>
            </a:r>
            <a:r>
              <a:rPr lang="es-MX" sz="4800" b="1" i="0" dirty="0">
                <a:effectLst/>
                <a:latin typeface="Segoe UI" panose="020B0502040204020203" pitchFamily="34" charset="0"/>
              </a:rPr>
              <a:t>:</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Líder:</a:t>
            </a:r>
          </a:p>
          <a:p>
            <a:pPr algn="l"/>
            <a:r>
              <a:rPr lang="es-MX" sz="4800" b="0" i="0" dirty="0">
                <a:effectLst/>
                <a:latin typeface="Segoe UI" panose="020B0502040204020203" pitchFamily="34" charset="0"/>
              </a:rPr>
              <a:t>			Somos equipo!!!!!</a:t>
            </a:r>
          </a:p>
          <a:p>
            <a:pPr algn="l"/>
            <a:r>
              <a:rPr lang="es-MX" sz="4800" b="0" i="0" dirty="0">
                <a:effectLst/>
                <a:latin typeface="Segoe UI" panose="020B0502040204020203" pitchFamily="34" charset="0"/>
              </a:rPr>
              <a:t>			Somos Lobos!!!!</a:t>
            </a:r>
          </a:p>
          <a:p>
            <a:pPr algn="l"/>
            <a:r>
              <a:rPr lang="es-MX" sz="4800" b="0" i="0" dirty="0">
                <a:effectLst/>
                <a:latin typeface="Segoe UI" panose="020B0502040204020203" pitchFamily="34" charset="0"/>
              </a:rPr>
              <a:t>Todos:</a:t>
            </a:r>
          </a:p>
          <a:p>
            <a:pPr algn="l"/>
            <a:r>
              <a:rPr lang="es-MX" sz="4800" b="0" i="0" dirty="0">
                <a:effectLst/>
                <a:latin typeface="Segoe UI" panose="020B0502040204020203" pitchFamily="34" charset="0"/>
              </a:rPr>
              <a:t>			Somos W AWWWWWWW!!!!!!</a:t>
            </a:r>
          </a:p>
        </p:txBody>
      </p:sp>
      <p:sp>
        <p:nvSpPr>
          <p:cNvPr id="4" name="TextBox 3">
            <a:extLst>
              <a:ext uri="{FF2B5EF4-FFF2-40B4-BE49-F238E27FC236}">
                <a16:creationId xmlns:a16="http://schemas.microsoft.com/office/drawing/2014/main" id="{DB2582F3-1C56-5C83-CDE6-D81E981D149E}"/>
              </a:ext>
            </a:extLst>
          </p:cNvPr>
          <p:cNvSpPr txBox="1"/>
          <p:nvPr/>
        </p:nvSpPr>
        <p:spPr>
          <a:xfrm>
            <a:off x="13813970" y="4102912"/>
            <a:ext cx="10580912" cy="5870838"/>
          </a:xfrm>
          <a:prstGeom prst="rect">
            <a:avLst/>
          </a:prstGeom>
          <a:noFill/>
        </p:spPr>
        <p:txBody>
          <a:bodyPr wrap="square" rtlCol="0">
            <a:spAutoFit/>
          </a:bodyPr>
          <a:lstStyle/>
          <a:p>
            <a:pPr algn="l"/>
            <a:r>
              <a:rPr lang="es-MX" sz="4800" b="1" i="0" dirty="0">
                <a:effectLst/>
                <a:latin typeface="Segoe UI" panose="020B0502040204020203" pitchFamily="34" charset="0"/>
              </a:rPr>
              <a:t>OPCIÓN 4: </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Mente de lobo </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Presa en la mente </a:t>
            </a:r>
          </a:p>
          <a:p>
            <a:pPr algn="l"/>
            <a:endParaRPr lang="es-MX" sz="4800" b="0" i="0" dirty="0">
              <a:effectLst/>
              <a:latin typeface="Segoe UI" panose="020B0502040204020203" pitchFamily="34" charset="0"/>
            </a:endParaRPr>
          </a:p>
          <a:p>
            <a:pPr algn="l"/>
            <a:r>
              <a:rPr lang="es-MX" sz="4800" b="0" i="0" dirty="0" err="1">
                <a:effectLst/>
                <a:latin typeface="Segoe UI" panose="020B0502040204020203" pitchFamily="34" charset="0"/>
              </a:rPr>
              <a:t>W..es</a:t>
            </a:r>
            <a:r>
              <a:rPr lang="es-MX" sz="4800" b="0" i="0" dirty="0">
                <a:effectLst/>
                <a:latin typeface="Segoe UI" panose="020B0502040204020203" pitchFamily="34" charset="0"/>
              </a:rPr>
              <a:t> la promesa </a:t>
            </a:r>
            <a:r>
              <a:rPr lang="es-MX" sz="4800" b="0" i="0" dirty="0" err="1">
                <a:effectLst/>
                <a:latin typeface="Segoe UI" panose="020B0502040204020203" pitchFamily="34" charset="0"/>
              </a:rPr>
              <a:t>aauuuuu</a:t>
            </a:r>
            <a:r>
              <a:rPr lang="es-MX" sz="4800" b="0" i="0" dirty="0">
                <a:effectLst/>
                <a:latin typeface="Segoe UI" panose="020B0502040204020203" pitchFamily="34" charset="0"/>
              </a:rPr>
              <a:t>!!!!</a:t>
            </a:r>
          </a:p>
          <a:p>
            <a:endParaRPr lang="es-MX" sz="3950" dirty="0">
              <a:solidFill>
                <a:srgbClr val="025C5F"/>
              </a:solidFill>
              <a:latin typeface="Segoe UI" panose="020B0502040204020203" pitchFamily="34" charset="0"/>
            </a:endParaRPr>
          </a:p>
        </p:txBody>
      </p:sp>
    </p:spTree>
    <p:extLst>
      <p:ext uri="{BB962C8B-B14F-4D97-AF65-F5344CB8AC3E}">
        <p14:creationId xmlns:p14="http://schemas.microsoft.com/office/powerpoint/2010/main" val="3189529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4F2C13-E756-5461-5B83-4E298DE0AFAA}"/>
              </a:ext>
            </a:extLst>
          </p:cNvPr>
          <p:cNvSpPr txBox="1"/>
          <p:nvPr/>
        </p:nvSpPr>
        <p:spPr>
          <a:xfrm>
            <a:off x="1302327" y="1294400"/>
            <a:ext cx="10192987" cy="11910953"/>
          </a:xfrm>
          <a:prstGeom prst="rect">
            <a:avLst/>
          </a:prstGeom>
          <a:noFill/>
        </p:spPr>
        <p:txBody>
          <a:bodyPr wrap="square" rtlCol="0">
            <a:spAutoFit/>
          </a:bodyPr>
          <a:lstStyle/>
          <a:p>
            <a:pPr algn="l"/>
            <a:r>
              <a:rPr lang="es-MX" sz="4800" b="1" i="0" dirty="0">
                <a:effectLst/>
                <a:latin typeface="Segoe UI" panose="020B0502040204020203" pitchFamily="34" charset="0"/>
              </a:rPr>
              <a:t>OPCIÓN 5:</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Líder:</a:t>
            </a:r>
          </a:p>
          <a:p>
            <a:pPr algn="l"/>
            <a:r>
              <a:rPr lang="es-MX" sz="4800" b="0" i="0" dirty="0">
                <a:effectLst/>
                <a:latin typeface="Segoe UI" panose="020B0502040204020203" pitchFamily="34" charset="0"/>
              </a:rPr>
              <a:t>			W unidos</a:t>
            </a:r>
          </a:p>
          <a:p>
            <a:pPr algn="l"/>
            <a:r>
              <a:rPr lang="es-MX" sz="4800" b="0" i="0" dirty="0">
                <a:effectLst/>
                <a:latin typeface="Segoe UI" panose="020B0502040204020203" pitchFamily="34" charset="0"/>
              </a:rPr>
              <a:t>Equipo:</a:t>
            </a:r>
          </a:p>
          <a:p>
            <a:pPr algn="l"/>
            <a:r>
              <a:rPr lang="es-MX" sz="4800" dirty="0">
                <a:latin typeface="Segoe UI" panose="020B0502040204020203" pitchFamily="34" charset="0"/>
              </a:rPr>
              <a:t>			C</a:t>
            </a:r>
            <a:r>
              <a:rPr lang="es-MX" sz="4800" b="0" i="0" dirty="0">
                <a:effectLst/>
                <a:latin typeface="Segoe UI" panose="020B0502040204020203" pitchFamily="34" charset="0"/>
              </a:rPr>
              <a:t>azando hacia el objetivo</a:t>
            </a:r>
          </a:p>
          <a:p>
            <a:pPr algn="l"/>
            <a:endParaRPr lang="es-MX" sz="4800" b="0" i="0" dirty="0">
              <a:effectLst/>
              <a:latin typeface="Segoe UI" panose="020B0502040204020203" pitchFamily="34" charset="0"/>
            </a:endParaRPr>
          </a:p>
          <a:p>
            <a:pPr algn="l"/>
            <a:endParaRPr lang="es-MX" sz="4800" b="0" i="0" dirty="0">
              <a:effectLst/>
              <a:latin typeface="Segoe UI" panose="020B0502040204020203" pitchFamily="34" charset="0"/>
            </a:endParaRPr>
          </a:p>
          <a:p>
            <a:pPr algn="l"/>
            <a:endParaRPr lang="es-MX" sz="4800" dirty="0">
              <a:latin typeface="Segoe UI" panose="020B0502040204020203" pitchFamily="34" charset="0"/>
            </a:endParaRPr>
          </a:p>
          <a:p>
            <a:pPr algn="l"/>
            <a:r>
              <a:rPr lang="es-MX" sz="4800" b="1" i="0" dirty="0">
                <a:effectLst/>
                <a:latin typeface="Segoe UI" panose="020B0502040204020203" pitchFamily="34" charset="0"/>
              </a:rPr>
              <a:t>OPCIÓN 6:</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Líder:</a:t>
            </a:r>
          </a:p>
          <a:p>
            <a:pPr algn="l"/>
            <a:r>
              <a:rPr lang="es-MX" sz="4800" b="0" i="0" dirty="0">
                <a:effectLst/>
                <a:latin typeface="Segoe UI" panose="020B0502040204020203" pitchFamily="34" charset="0"/>
              </a:rPr>
              <a:t>			Buscas a los mejores</a:t>
            </a:r>
          </a:p>
          <a:p>
            <a:pPr algn="l"/>
            <a:r>
              <a:rPr lang="es-MX" sz="4800" dirty="0">
                <a:latin typeface="Segoe UI" panose="020B0502040204020203" pitchFamily="34" charset="0"/>
              </a:rPr>
              <a:t>Equipo:</a:t>
            </a:r>
          </a:p>
          <a:p>
            <a:pPr algn="l"/>
            <a:r>
              <a:rPr lang="es-MX" sz="4800" b="0" i="0" dirty="0">
                <a:effectLst/>
                <a:latin typeface="Segoe UI" panose="020B0502040204020203" pitchFamily="34" charset="0"/>
              </a:rPr>
              <a:t>			Ven a W Punta Mita</a:t>
            </a:r>
          </a:p>
          <a:p>
            <a:pPr algn="l"/>
            <a:endParaRPr lang="es-MX" sz="4800" b="0" i="0" dirty="0">
              <a:solidFill>
                <a:srgbClr val="025C5F"/>
              </a:solidFill>
              <a:effectLst/>
              <a:latin typeface="Segoe UI" panose="020B0502040204020203" pitchFamily="34" charset="0"/>
            </a:endParaRPr>
          </a:p>
        </p:txBody>
      </p:sp>
      <p:sp>
        <p:nvSpPr>
          <p:cNvPr id="4" name="TextBox 3">
            <a:extLst>
              <a:ext uri="{FF2B5EF4-FFF2-40B4-BE49-F238E27FC236}">
                <a16:creationId xmlns:a16="http://schemas.microsoft.com/office/drawing/2014/main" id="{DB2582F3-1C56-5C83-CDE6-D81E981D149E}"/>
              </a:ext>
            </a:extLst>
          </p:cNvPr>
          <p:cNvSpPr txBox="1"/>
          <p:nvPr/>
        </p:nvSpPr>
        <p:spPr>
          <a:xfrm>
            <a:off x="13095516" y="1294400"/>
            <a:ext cx="10580912" cy="11780148"/>
          </a:xfrm>
          <a:prstGeom prst="rect">
            <a:avLst/>
          </a:prstGeom>
          <a:noFill/>
        </p:spPr>
        <p:txBody>
          <a:bodyPr wrap="square" rtlCol="0">
            <a:spAutoFit/>
          </a:bodyPr>
          <a:lstStyle/>
          <a:p>
            <a:pPr algn="l"/>
            <a:r>
              <a:rPr lang="es-MX" sz="4800" b="1" i="0" dirty="0">
                <a:effectLst/>
                <a:latin typeface="Segoe UI" panose="020B0502040204020203" pitchFamily="34" charset="0"/>
              </a:rPr>
              <a:t>OPCIÓN 7</a:t>
            </a:r>
            <a:r>
              <a:rPr lang="es-MX" sz="4800" b="0" i="0" dirty="0">
                <a:effectLst/>
                <a:latin typeface="Segoe UI" panose="020B0502040204020203" pitchFamily="34" charset="0"/>
              </a:rPr>
              <a:t>: </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Querer, poder, ganar!</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¡Hoy podemos, mañana lo logramos! </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Now it’s time!</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Creating Unexpected Experiences </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Good vibes, good times, good results! </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The W factor = dreaming stays </a:t>
            </a:r>
          </a:p>
          <a:p>
            <a:pPr algn="l"/>
            <a:endParaRPr lang="es-MX" sz="4800" b="0" i="0" dirty="0">
              <a:effectLst/>
              <a:latin typeface="Segoe UI" panose="020B0502040204020203" pitchFamily="34" charset="0"/>
            </a:endParaRPr>
          </a:p>
          <a:p>
            <a:pPr algn="l"/>
            <a:r>
              <a:rPr lang="es-MX" sz="4800" b="0" i="0" dirty="0">
                <a:effectLst/>
                <a:latin typeface="Segoe UI" panose="020B0502040204020203" pitchFamily="34" charset="0"/>
              </a:rPr>
              <a:t>Dream team + Job dream = W Stays</a:t>
            </a:r>
          </a:p>
          <a:p>
            <a:endParaRPr lang="es-MX" sz="3950" dirty="0">
              <a:solidFill>
                <a:srgbClr val="025C5F"/>
              </a:solidFill>
              <a:latin typeface="Segoe UI" panose="020B0502040204020203" pitchFamily="34" charset="0"/>
            </a:endParaRPr>
          </a:p>
        </p:txBody>
      </p:sp>
    </p:spTree>
    <p:extLst>
      <p:ext uri="{BB962C8B-B14F-4D97-AF65-F5344CB8AC3E}">
        <p14:creationId xmlns:p14="http://schemas.microsoft.com/office/powerpoint/2010/main" val="364868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DF558-9F1B-E29D-65F8-E454FFF6DD01}"/>
              </a:ext>
            </a:extLst>
          </p:cNvPr>
          <p:cNvPicPr>
            <a:picLocks noChangeAspect="1"/>
          </p:cNvPicPr>
          <p:nvPr/>
        </p:nvPicPr>
        <p:blipFill>
          <a:blip r:embed="rId2"/>
          <a:stretch>
            <a:fillRect/>
          </a:stretch>
        </p:blipFill>
        <p:spPr>
          <a:xfrm>
            <a:off x="1120705" y="2174537"/>
            <a:ext cx="22078911" cy="8521172"/>
          </a:xfrm>
          <a:prstGeom prst="rect">
            <a:avLst/>
          </a:prstGeom>
        </p:spPr>
      </p:pic>
    </p:spTree>
    <p:extLst>
      <p:ext uri="{BB962C8B-B14F-4D97-AF65-F5344CB8AC3E}">
        <p14:creationId xmlns:p14="http://schemas.microsoft.com/office/powerpoint/2010/main" val="358272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7EC8B3FB-A555-414A-AF59-2475CFB40046}"/>
              </a:ext>
            </a:extLst>
          </p:cNvPr>
          <p:cNvSpPr>
            <a:spLocks noGrp="1"/>
          </p:cNvSpPr>
          <p:nvPr>
            <p:ph type="title"/>
          </p:nvPr>
        </p:nvSpPr>
        <p:spPr>
          <a:xfrm>
            <a:off x="0" y="4965192"/>
            <a:ext cx="11887200" cy="3840480"/>
          </a:xfrm>
        </p:spPr>
        <p:txBody>
          <a:bodyPr>
            <a:noAutofit/>
          </a:bodyPr>
          <a:lstStyle/>
          <a:p>
            <a:r>
              <a:rPr lang="es-MX" sz="8000" dirty="0"/>
              <a:t>Como evaluarías la participación del conferencista Luis Valls?</a:t>
            </a:r>
            <a:endParaRPr lang="en-US" sz="8000" dirty="0"/>
          </a:p>
        </p:txBody>
      </p:sp>
      <p:sp>
        <p:nvSpPr>
          <p:cNvPr id="8" name="Text Placeholder 7">
            <a:extLst>
              <a:ext uri="{FF2B5EF4-FFF2-40B4-BE49-F238E27FC236}">
                <a16:creationId xmlns:a16="http://schemas.microsoft.com/office/drawing/2014/main" id="{36023202-2FB0-9B87-9373-E201227BC082}"/>
              </a:ext>
            </a:extLst>
          </p:cNvPr>
          <p:cNvSpPr>
            <a:spLocks noGrp="1"/>
          </p:cNvSpPr>
          <p:nvPr>
            <p:ph type="body" sz="quarter" idx="26"/>
          </p:nvPr>
        </p:nvSpPr>
        <p:spPr/>
        <p:txBody>
          <a:bodyPr/>
          <a:lstStyle/>
          <a:p>
            <a:r>
              <a:rPr lang="en-US" dirty="0"/>
              <a:t>Section Title</a:t>
            </a:r>
          </a:p>
          <a:p>
            <a:endParaRPr lang="en-US" dirty="0"/>
          </a:p>
        </p:txBody>
      </p:sp>
      <p:pic>
        <p:nvPicPr>
          <p:cNvPr id="3" name="Picture 2">
            <a:extLst>
              <a:ext uri="{FF2B5EF4-FFF2-40B4-BE49-F238E27FC236}">
                <a16:creationId xmlns:a16="http://schemas.microsoft.com/office/drawing/2014/main" id="{505712C2-1F30-6473-D6AA-6F937721C32B}"/>
              </a:ext>
            </a:extLst>
          </p:cNvPr>
          <p:cNvPicPr>
            <a:picLocks noChangeAspect="1"/>
          </p:cNvPicPr>
          <p:nvPr/>
        </p:nvPicPr>
        <p:blipFill>
          <a:blip r:embed="rId2"/>
          <a:stretch>
            <a:fillRect/>
          </a:stretch>
        </p:blipFill>
        <p:spPr>
          <a:xfrm>
            <a:off x="12724751" y="2013688"/>
            <a:ext cx="10814645" cy="9448970"/>
          </a:xfrm>
          <a:prstGeom prst="rect">
            <a:avLst/>
          </a:prstGeom>
        </p:spPr>
      </p:pic>
    </p:spTree>
    <p:extLst>
      <p:ext uri="{BB962C8B-B14F-4D97-AF65-F5344CB8AC3E}">
        <p14:creationId xmlns:p14="http://schemas.microsoft.com/office/powerpoint/2010/main" val="405868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64F38-F5A3-749C-F703-0998FFAB5C8B}"/>
              </a:ext>
            </a:extLst>
          </p:cNvPr>
          <p:cNvPicPr>
            <a:picLocks noChangeAspect="1"/>
          </p:cNvPicPr>
          <p:nvPr/>
        </p:nvPicPr>
        <p:blipFill>
          <a:blip r:embed="rId2"/>
          <a:stretch>
            <a:fillRect/>
          </a:stretch>
        </p:blipFill>
        <p:spPr>
          <a:xfrm>
            <a:off x="970481" y="2146828"/>
            <a:ext cx="21991513" cy="8659717"/>
          </a:xfrm>
          <a:prstGeom prst="rect">
            <a:avLst/>
          </a:prstGeom>
        </p:spPr>
      </p:pic>
    </p:spTree>
    <p:extLst>
      <p:ext uri="{BB962C8B-B14F-4D97-AF65-F5344CB8AC3E}">
        <p14:creationId xmlns:p14="http://schemas.microsoft.com/office/powerpoint/2010/main" val="423313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7EC8B3FB-A555-414A-AF59-2475CFB40046}"/>
              </a:ext>
            </a:extLst>
          </p:cNvPr>
          <p:cNvSpPr>
            <a:spLocks noGrp="1"/>
          </p:cNvSpPr>
          <p:nvPr>
            <p:ph type="title"/>
          </p:nvPr>
        </p:nvSpPr>
        <p:spPr>
          <a:xfrm>
            <a:off x="0" y="3856832"/>
            <a:ext cx="11887200" cy="3840480"/>
          </a:xfrm>
        </p:spPr>
        <p:txBody>
          <a:bodyPr>
            <a:noAutofit/>
          </a:bodyPr>
          <a:lstStyle/>
          <a:p>
            <a:r>
              <a:rPr lang="es-MX" sz="8000" dirty="0"/>
              <a:t>Comparte que te pareció la presentación y contenido de la conferencia impartida por el Sr. Luis Valls</a:t>
            </a:r>
            <a:endParaRPr lang="en-US" sz="8000" dirty="0"/>
          </a:p>
        </p:txBody>
      </p:sp>
      <p:sp>
        <p:nvSpPr>
          <p:cNvPr id="8" name="Text Placeholder 7">
            <a:extLst>
              <a:ext uri="{FF2B5EF4-FFF2-40B4-BE49-F238E27FC236}">
                <a16:creationId xmlns:a16="http://schemas.microsoft.com/office/drawing/2014/main" id="{36023202-2FB0-9B87-9373-E201227BC082}"/>
              </a:ext>
            </a:extLst>
          </p:cNvPr>
          <p:cNvSpPr>
            <a:spLocks noGrp="1"/>
          </p:cNvSpPr>
          <p:nvPr>
            <p:ph type="body" sz="quarter" idx="26"/>
          </p:nvPr>
        </p:nvSpPr>
        <p:spPr/>
        <p:txBody>
          <a:bodyPr/>
          <a:lstStyle/>
          <a:p>
            <a:r>
              <a:rPr lang="en-US" dirty="0"/>
              <a:t>Section Title</a:t>
            </a:r>
          </a:p>
          <a:p>
            <a:endParaRPr lang="en-US" dirty="0"/>
          </a:p>
        </p:txBody>
      </p:sp>
      <p:pic>
        <p:nvPicPr>
          <p:cNvPr id="3" name="Picture 2">
            <a:extLst>
              <a:ext uri="{FF2B5EF4-FFF2-40B4-BE49-F238E27FC236}">
                <a16:creationId xmlns:a16="http://schemas.microsoft.com/office/drawing/2014/main" id="{97287835-CE1D-B5B4-D631-B343B256E4A4}"/>
              </a:ext>
            </a:extLst>
          </p:cNvPr>
          <p:cNvPicPr>
            <a:picLocks noChangeAspect="1"/>
          </p:cNvPicPr>
          <p:nvPr/>
        </p:nvPicPr>
        <p:blipFill>
          <a:blip r:embed="rId2"/>
          <a:stretch>
            <a:fillRect/>
          </a:stretch>
        </p:blipFill>
        <p:spPr>
          <a:xfrm>
            <a:off x="12882461" y="2386424"/>
            <a:ext cx="10756888" cy="8814976"/>
          </a:xfrm>
          <a:prstGeom prst="rect">
            <a:avLst/>
          </a:prstGeom>
        </p:spPr>
      </p:pic>
    </p:spTree>
    <p:extLst>
      <p:ext uri="{BB962C8B-B14F-4D97-AF65-F5344CB8AC3E}">
        <p14:creationId xmlns:p14="http://schemas.microsoft.com/office/powerpoint/2010/main" val="146398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49E6E-C6C0-5C08-899E-8260385A5D44}"/>
              </a:ext>
            </a:extLst>
          </p:cNvPr>
          <p:cNvSpPr txBox="1"/>
          <p:nvPr/>
        </p:nvSpPr>
        <p:spPr>
          <a:xfrm>
            <a:off x="1302327" y="554182"/>
            <a:ext cx="20615564" cy="12618839"/>
          </a:xfrm>
          <a:prstGeom prst="rect">
            <a:avLst/>
          </a:prstGeom>
          <a:noFill/>
        </p:spPr>
        <p:txBody>
          <a:bodyPr wrap="square" rtlCol="0">
            <a:spAutoFit/>
          </a:bodyPr>
          <a:lstStyle/>
          <a:p>
            <a:pPr marL="571500" indent="-571500" algn="l">
              <a:buFont typeface="Arial" panose="020B0604020202020204" pitchFamily="34" charset="0"/>
              <a:buChar char="•"/>
            </a:pPr>
            <a:r>
              <a:rPr lang="es-MX" sz="4000" i="0" dirty="0">
                <a:effectLst/>
                <a:latin typeface="Segoe UI" panose="020B0502040204020203" pitchFamily="34" charset="0"/>
              </a:rPr>
              <a:t>Información muy útil fácil de entender y poner en práctica.</a:t>
            </a:r>
          </a:p>
          <a:p>
            <a:pPr algn="l"/>
            <a:endParaRPr lang="es-MX" sz="4000" i="0" dirty="0">
              <a:effectLst/>
              <a:latin typeface="Segoe UI" panose="020B0502040204020203" pitchFamily="34" charset="0"/>
            </a:endParaRPr>
          </a:p>
          <a:p>
            <a:pPr marL="571500" indent="-571500" algn="l">
              <a:buFont typeface="Arial" panose="020B0604020202020204" pitchFamily="34" charset="0"/>
              <a:buChar char="•"/>
            </a:pPr>
            <a:r>
              <a:rPr lang="es-MX" sz="4000" i="0" dirty="0">
                <a:effectLst/>
                <a:latin typeface="Segoe UI" panose="020B0502040204020203" pitchFamily="34" charset="0"/>
              </a:rPr>
              <a:t>Me encantó la forma en que ayudó a despertar nuestra curiosidad y siempre motivando a pensar mas allá de lo que hacemos día a día. La forma de transmitir al equipo la palabra liderazgo fue de gran ayuda para analizar lo que hemos venido haciendo bien y lo que podemos mejorar. Sin duda fue un día muy enriquecedor.</a:t>
            </a:r>
          </a:p>
          <a:p>
            <a:pPr algn="l"/>
            <a:endParaRPr lang="es-MX" sz="4000" i="0" dirty="0">
              <a:effectLst/>
              <a:latin typeface="Segoe UI" panose="020B0502040204020203" pitchFamily="34" charset="0"/>
            </a:endParaRPr>
          </a:p>
          <a:p>
            <a:pPr marL="571500" indent="-571500" algn="l">
              <a:buFont typeface="Arial" panose="020B0604020202020204" pitchFamily="34" charset="0"/>
              <a:buChar char="•"/>
            </a:pPr>
            <a:r>
              <a:rPr lang="es-MX" sz="4000" i="0" dirty="0">
                <a:effectLst/>
                <a:latin typeface="Segoe UI" panose="020B0502040204020203" pitchFamily="34" charset="0"/>
              </a:rPr>
              <a:t>Inspiradora, Directa, dijo todo lo que yo he querido decir sin temor a ser realista.</a:t>
            </a:r>
          </a:p>
          <a:p>
            <a:pPr algn="l"/>
            <a:endParaRPr lang="es-MX" sz="4000" i="0" dirty="0">
              <a:effectLst/>
              <a:latin typeface="Segoe UI" panose="020B0502040204020203" pitchFamily="34" charset="0"/>
            </a:endParaRPr>
          </a:p>
          <a:p>
            <a:pPr marL="571500" indent="-571500" algn="l">
              <a:buFont typeface="Arial" panose="020B0604020202020204" pitchFamily="34" charset="0"/>
              <a:buChar char="•"/>
            </a:pPr>
            <a:r>
              <a:rPr lang="es-MX" sz="4000" i="0" dirty="0">
                <a:effectLst/>
                <a:latin typeface="Segoe UI" panose="020B0502040204020203" pitchFamily="34" charset="0"/>
              </a:rPr>
              <a:t>Motivante / * Me encanto / * Muy interesante.</a:t>
            </a:r>
          </a:p>
          <a:p>
            <a:pPr algn="l"/>
            <a:endParaRPr lang="es-MX" sz="4000" i="0" dirty="0">
              <a:effectLst/>
              <a:latin typeface="Segoe UI" panose="020B0502040204020203" pitchFamily="34" charset="0"/>
            </a:endParaRPr>
          </a:p>
          <a:p>
            <a:pPr marL="571500" indent="-571500" algn="l">
              <a:buFont typeface="Arial" panose="020B0604020202020204" pitchFamily="34" charset="0"/>
              <a:buChar char="•"/>
            </a:pPr>
            <a:r>
              <a:rPr lang="es-MX" sz="4000" i="0" dirty="0">
                <a:effectLst/>
                <a:latin typeface="Segoe UI" panose="020B0502040204020203" pitchFamily="34" charset="0"/>
              </a:rPr>
              <a:t>Buena conferencia para mantener la base de seguir aprendiendo a diario y mantener el hambre de adquirir conocimiento.</a:t>
            </a:r>
          </a:p>
          <a:p>
            <a:pPr marL="571500" indent="-571500" algn="l">
              <a:buFont typeface="Arial" panose="020B0604020202020204" pitchFamily="34" charset="0"/>
              <a:buChar char="•"/>
            </a:pPr>
            <a:endParaRPr lang="es-MX" sz="4000" i="0" dirty="0">
              <a:effectLst/>
              <a:latin typeface="Segoe UI" panose="020B0502040204020203" pitchFamily="34" charset="0"/>
            </a:endParaRPr>
          </a:p>
          <a:p>
            <a:pPr marL="571500" indent="-571500" algn="l">
              <a:buFont typeface="Arial" panose="020B0604020202020204" pitchFamily="34" charset="0"/>
              <a:buChar char="•"/>
            </a:pPr>
            <a:r>
              <a:rPr lang="es-MX" sz="4000" i="0" dirty="0">
                <a:effectLst/>
                <a:latin typeface="Segoe UI" panose="020B0502040204020203" pitchFamily="34" charset="0"/>
              </a:rPr>
              <a:t>Muy interesante, ver las cosas desde otra perspectiva y recordarme que soy capaz de ser mejor en lo que hago.</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i="0" dirty="0">
                <a:effectLst/>
                <a:latin typeface="Segoe UI" panose="020B0502040204020203" pitchFamily="34" charset="0"/>
              </a:rPr>
              <a:t>Fue motivado y cambio la percepción del equipo sobre como poder alcanzar objetivos.</a:t>
            </a:r>
          </a:p>
          <a:p>
            <a:pPr marL="571500" indent="-571500" algn="l">
              <a:buFont typeface="Arial" panose="020B0604020202020204" pitchFamily="34" charset="0"/>
              <a:buChar char="•"/>
            </a:pPr>
            <a:endParaRPr lang="es-MX" sz="4000" dirty="0">
              <a:latin typeface="Segoe UI" panose="020B0502040204020203" pitchFamily="34" charset="0"/>
            </a:endParaRPr>
          </a:p>
          <a:p>
            <a:pPr marL="571500" indent="-571500" algn="l">
              <a:buFont typeface="Arial" panose="020B0604020202020204" pitchFamily="34" charset="0"/>
              <a:buChar char="•"/>
            </a:pPr>
            <a:r>
              <a:rPr lang="es-MX" sz="4000" i="0" dirty="0">
                <a:effectLst/>
                <a:latin typeface="Segoe UI" panose="020B0502040204020203" pitchFamily="34" charset="0"/>
              </a:rPr>
              <a:t>Buena platica todo muy bien desarrollada fácil de entender.</a:t>
            </a:r>
            <a:endParaRPr lang="es-MX" sz="3600" i="0" dirty="0">
              <a:effectLst/>
              <a:latin typeface="Segoe UI" panose="020B0502040204020203" pitchFamily="34" charset="0"/>
            </a:endParaRPr>
          </a:p>
        </p:txBody>
      </p:sp>
    </p:spTree>
    <p:extLst>
      <p:ext uri="{BB962C8B-B14F-4D97-AF65-F5344CB8AC3E}">
        <p14:creationId xmlns:p14="http://schemas.microsoft.com/office/powerpoint/2010/main" val="3016682566"/>
      </p:ext>
    </p:extLst>
  </p:cSld>
  <p:clrMapOvr>
    <a:masterClrMapping/>
  </p:clrMapOvr>
</p:sld>
</file>

<file path=ppt/theme/theme1.xml><?xml version="1.0" encoding="utf-8"?>
<a:theme xmlns:a="http://schemas.openxmlformats.org/drawingml/2006/main" name="Cover_Master">
  <a:themeElements>
    <a:clrScheme name="W Escapes">
      <a:dk1>
        <a:srgbClr val="000000"/>
      </a:dk1>
      <a:lt1>
        <a:srgbClr val="F2F0E2"/>
      </a:lt1>
      <a:dk2>
        <a:srgbClr val="000000"/>
      </a:dk2>
      <a:lt2>
        <a:srgbClr val="F2F0E2"/>
      </a:lt2>
      <a:accent1>
        <a:srgbClr val="B99268"/>
      </a:accent1>
      <a:accent2>
        <a:srgbClr val="004C4B"/>
      </a:accent2>
      <a:accent3>
        <a:srgbClr val="FF8300"/>
      </a:accent3>
      <a:accent4>
        <a:srgbClr val="B3A5FF"/>
      </a:accent4>
      <a:accent5>
        <a:srgbClr val="B99268"/>
      </a:accent5>
      <a:accent6>
        <a:srgbClr val="004C4B"/>
      </a:accent6>
      <a:hlink>
        <a:srgbClr val="FF8300"/>
      </a:hlink>
      <a:folHlink>
        <a:srgbClr val="696B7D"/>
      </a:folHlink>
    </a:clrScheme>
    <a:fontScheme name="Test">
      <a:majorFont>
        <a:latin typeface="W Supreme"/>
        <a:ea typeface=""/>
        <a:cs typeface=""/>
      </a:majorFont>
      <a:minorFont>
        <a:latin typeface="W Suprem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telspresentationtemplate (9)" id="{67810081-1F2B-499B-B496-DE06A9A48C51}" vid="{ED8C7B4A-8183-45E1-B099-2813DE3B64FB}"/>
    </a:ext>
  </a:extLst>
</a:theme>
</file>

<file path=ppt/theme/theme2.xml><?xml version="1.0" encoding="utf-8"?>
<a:theme xmlns:a="http://schemas.openxmlformats.org/drawingml/2006/main" name="Text + Chart layout options">
  <a:themeElements>
    <a:clrScheme name="W Hotels">
      <a:dk1>
        <a:srgbClr val="000000"/>
      </a:dk1>
      <a:lt1>
        <a:srgbClr val="F2F0E2"/>
      </a:lt1>
      <a:dk2>
        <a:srgbClr val="000000"/>
      </a:dk2>
      <a:lt2>
        <a:srgbClr val="F2F0E2"/>
      </a:lt2>
      <a:accent1>
        <a:srgbClr val="ED3997"/>
      </a:accent1>
      <a:accent2>
        <a:srgbClr val="FF8300"/>
      </a:accent2>
      <a:accent3>
        <a:srgbClr val="9FAAC2"/>
      </a:accent3>
      <a:accent4>
        <a:srgbClr val="CDCF2B"/>
      </a:accent4>
      <a:accent5>
        <a:srgbClr val="B4A4FF"/>
      </a:accent5>
      <a:accent6>
        <a:srgbClr val="004C4A"/>
      </a:accent6>
      <a:hlink>
        <a:srgbClr val="DD3D00"/>
      </a:hlink>
      <a:folHlink>
        <a:srgbClr val="696B7D"/>
      </a:folHlink>
    </a:clrScheme>
    <a:fontScheme name="Test">
      <a:majorFont>
        <a:latin typeface="W Supreme"/>
        <a:ea typeface=""/>
        <a:cs typeface=""/>
      </a:majorFont>
      <a:minorFont>
        <a:latin typeface="W Suprem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telspresentationtemplate (9)" id="{67810081-1F2B-499B-B496-DE06A9A48C51}" vid="{0523332F-441D-4D14-81ED-78F2DF578594}"/>
    </a:ext>
  </a:extLst>
</a:theme>
</file>

<file path=ppt/theme/theme3.xml><?xml version="1.0" encoding="utf-8"?>
<a:theme xmlns:a="http://schemas.openxmlformats.org/drawingml/2006/main" name="Section Title_Master">
  <a:themeElements>
    <a:clrScheme name="W Hotels">
      <a:dk1>
        <a:srgbClr val="000000"/>
      </a:dk1>
      <a:lt1>
        <a:srgbClr val="F2F0E2"/>
      </a:lt1>
      <a:dk2>
        <a:srgbClr val="000000"/>
      </a:dk2>
      <a:lt2>
        <a:srgbClr val="F2F0E2"/>
      </a:lt2>
      <a:accent1>
        <a:srgbClr val="ED3997"/>
      </a:accent1>
      <a:accent2>
        <a:srgbClr val="FF8300"/>
      </a:accent2>
      <a:accent3>
        <a:srgbClr val="9FAAC2"/>
      </a:accent3>
      <a:accent4>
        <a:srgbClr val="CDCF2B"/>
      </a:accent4>
      <a:accent5>
        <a:srgbClr val="B4A4FF"/>
      </a:accent5>
      <a:accent6>
        <a:srgbClr val="004C4A"/>
      </a:accent6>
      <a:hlink>
        <a:srgbClr val="DD3D00"/>
      </a:hlink>
      <a:folHlink>
        <a:srgbClr val="696B7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telspresentationtemplate (9)" id="{67810081-1F2B-499B-B496-DE06A9A48C51}" vid="{8250C6EB-0AC3-40C4-BD83-0980BF5A127E}"/>
    </a:ext>
  </a:extLst>
</a:theme>
</file>

<file path=ppt/theme/theme4.xml><?xml version="1.0" encoding="utf-8"?>
<a:theme xmlns:a="http://schemas.openxmlformats.org/drawingml/2006/main" name="Big_Headline + Photo">
  <a:themeElements>
    <a:clrScheme name="W Hotels">
      <a:dk1>
        <a:srgbClr val="000000"/>
      </a:dk1>
      <a:lt1>
        <a:srgbClr val="F2F0E2"/>
      </a:lt1>
      <a:dk2>
        <a:srgbClr val="000000"/>
      </a:dk2>
      <a:lt2>
        <a:srgbClr val="F2F0E2"/>
      </a:lt2>
      <a:accent1>
        <a:srgbClr val="ED3997"/>
      </a:accent1>
      <a:accent2>
        <a:srgbClr val="FF8300"/>
      </a:accent2>
      <a:accent3>
        <a:srgbClr val="9FAAC2"/>
      </a:accent3>
      <a:accent4>
        <a:srgbClr val="CDCF2B"/>
      </a:accent4>
      <a:accent5>
        <a:srgbClr val="B4A4FF"/>
      </a:accent5>
      <a:accent6>
        <a:srgbClr val="004C4A"/>
      </a:accent6>
      <a:hlink>
        <a:srgbClr val="DC3D00"/>
      </a:hlink>
      <a:folHlink>
        <a:srgbClr val="696B7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telspresentationtemplate (9)" id="{67810081-1F2B-499B-B496-DE06A9A48C51}" vid="{14F96982-DF3B-4C79-A851-066AC49A5674}"/>
    </a:ext>
  </a:extLst>
</a:theme>
</file>

<file path=ppt/theme/theme5.xml><?xml version="1.0" encoding="utf-8"?>
<a:theme xmlns:a="http://schemas.openxmlformats.org/drawingml/2006/main" name="Text + Photo layout options">
  <a:themeElements>
    <a:clrScheme name="W Hotels">
      <a:dk1>
        <a:srgbClr val="000000"/>
      </a:dk1>
      <a:lt1>
        <a:srgbClr val="F2F0E2"/>
      </a:lt1>
      <a:dk2>
        <a:srgbClr val="000000"/>
      </a:dk2>
      <a:lt2>
        <a:srgbClr val="F2F0E2"/>
      </a:lt2>
      <a:accent1>
        <a:srgbClr val="ED3997"/>
      </a:accent1>
      <a:accent2>
        <a:srgbClr val="FF8300"/>
      </a:accent2>
      <a:accent3>
        <a:srgbClr val="9FAAC2"/>
      </a:accent3>
      <a:accent4>
        <a:srgbClr val="CDCF2B"/>
      </a:accent4>
      <a:accent5>
        <a:srgbClr val="B4A4FF"/>
      </a:accent5>
      <a:accent6>
        <a:srgbClr val="004C4A"/>
      </a:accent6>
      <a:hlink>
        <a:srgbClr val="DC3D00"/>
      </a:hlink>
      <a:folHlink>
        <a:srgbClr val="696B7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lnSpc>
            <a:spcPts val="2600"/>
          </a:lnSpc>
          <a:defRPr sz="2100" b="0" i="0" dirty="0" err="1" smtClean="0">
            <a:solidFill>
              <a:sysClr val="windowText" lastClr="000000"/>
            </a:solidFill>
            <a:latin typeface="W Supreme Medium" panose="020B0504010101010103" pitchFamily="34" charset="77"/>
            <a:cs typeface="W Supreme Medium" panose="020B05040101010101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2600"/>
          </a:lnSpc>
          <a:defRPr sz="2100" b="0" i="0" dirty="0">
            <a:latin typeface="W Supreme Medium" panose="020B0504010101010103" pitchFamily="34" charset="77"/>
            <a:cs typeface="W Supreme Medium" panose="020B0504010101010103" pitchFamily="34" charset="77"/>
          </a:defRPr>
        </a:defPPr>
      </a:lstStyle>
    </a:txDef>
  </a:objectDefaults>
  <a:extraClrSchemeLst/>
  <a:extLst>
    <a:ext uri="{05A4C25C-085E-4340-85A3-A5531E510DB2}">
      <thm15:themeFamily xmlns:thm15="http://schemas.microsoft.com/office/thememl/2012/main" name="whotelspresentationtemplate (9)" id="{67810081-1F2B-499B-B496-DE06A9A48C51}" vid="{A460D870-C15E-42F4-B375-D17FC3DB6E33}"/>
    </a:ext>
  </a:extLst>
</a:theme>
</file>

<file path=ppt/theme/theme6.xml><?xml version="1.0" encoding="utf-8"?>
<a:theme xmlns:a="http://schemas.openxmlformats.org/drawingml/2006/main" name="Thank You layout">
  <a:themeElements>
    <a:clrScheme name="W Hotels">
      <a:dk1>
        <a:srgbClr val="000000"/>
      </a:dk1>
      <a:lt1>
        <a:srgbClr val="F2F0E2"/>
      </a:lt1>
      <a:dk2>
        <a:srgbClr val="000000"/>
      </a:dk2>
      <a:lt2>
        <a:srgbClr val="F2F0E2"/>
      </a:lt2>
      <a:accent1>
        <a:srgbClr val="ED3997"/>
      </a:accent1>
      <a:accent2>
        <a:srgbClr val="FF8300"/>
      </a:accent2>
      <a:accent3>
        <a:srgbClr val="9FAAC2"/>
      </a:accent3>
      <a:accent4>
        <a:srgbClr val="CDCF2B"/>
      </a:accent4>
      <a:accent5>
        <a:srgbClr val="B4A4FF"/>
      </a:accent5>
      <a:accent6>
        <a:srgbClr val="004C4A"/>
      </a:accent6>
      <a:hlink>
        <a:srgbClr val="DD3D00"/>
      </a:hlink>
      <a:folHlink>
        <a:srgbClr val="696B7D"/>
      </a:folHlink>
    </a:clrScheme>
    <a:fontScheme name="Test">
      <a:majorFont>
        <a:latin typeface="W Supreme"/>
        <a:ea typeface=""/>
        <a:cs typeface=""/>
      </a:majorFont>
      <a:minorFont>
        <a:latin typeface="W Suprem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telspresentationtemplate (9)" id="{67810081-1F2B-499B-B496-DE06A9A48C51}" vid="{638C96CC-22D7-4DF9-A268-23304C2BD7D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 hotels presentation template</Template>
  <TotalTime>419</TotalTime>
  <Words>3742</Words>
  <Application>Microsoft Office PowerPoint</Application>
  <PresentationFormat>Custom</PresentationFormat>
  <Paragraphs>339</Paragraphs>
  <Slides>49</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49</vt:i4>
      </vt:variant>
    </vt:vector>
  </HeadingPairs>
  <TitlesOfParts>
    <vt:vector size="61" baseType="lpstr">
      <vt:lpstr>Arial</vt:lpstr>
      <vt:lpstr>Calibri</vt:lpstr>
      <vt:lpstr>Segoe UI</vt:lpstr>
      <vt:lpstr>W Supreme</vt:lpstr>
      <vt:lpstr>W Supreme Medium</vt:lpstr>
      <vt:lpstr>W Supreme SemiBold</vt:lpstr>
      <vt:lpstr>Cover_Master</vt:lpstr>
      <vt:lpstr>Text + Chart layout options</vt:lpstr>
      <vt:lpstr>Section Title_Master</vt:lpstr>
      <vt:lpstr>Big_Headline + Photo</vt:lpstr>
      <vt:lpstr>Text + Photo layout options</vt:lpstr>
      <vt:lpstr>Thank You layout</vt:lpstr>
      <vt:lpstr>Encuesta comite operativo</vt:lpstr>
      <vt:lpstr>como calificas la sesión de nuestro reciente Kick Off 2026?</vt:lpstr>
      <vt:lpstr>PowerPoint Presentation</vt:lpstr>
      <vt:lpstr>Como te parece NIA, el lugar donde se realizó?</vt:lpstr>
      <vt:lpstr>PowerPoint Presentation</vt:lpstr>
      <vt:lpstr>Como evaluarías la participación del conferencista Luis Valls?</vt:lpstr>
      <vt:lpstr>PowerPoint Presentation</vt:lpstr>
      <vt:lpstr>Comparte que te pareció la presentación y contenido de la conferencia impartida por el Sr. Luis Valls</vt:lpstr>
      <vt:lpstr>PowerPoint Presentation</vt:lpstr>
      <vt:lpstr>PowerPoint Presentation</vt:lpstr>
      <vt:lpstr>PowerPoint Presentation</vt:lpstr>
      <vt:lpstr>Que opinas sobre la información presentada por parte del Gerente General?</vt:lpstr>
      <vt:lpstr>PowerPoint Presentation</vt:lpstr>
      <vt:lpstr>PowerPoint Presentation</vt:lpstr>
      <vt:lpstr>PowerPoint Presentation</vt:lpstr>
      <vt:lpstr>PowerPoint Presentation</vt:lpstr>
      <vt:lpstr>En este Kick Off se realizaron diversas actividades, cual es tu opinión sobre ellas?</vt:lpstr>
      <vt:lpstr>PowerPoint Presentation</vt:lpstr>
      <vt:lpstr>PowerPoint Presentation</vt:lpstr>
      <vt:lpstr>PowerPoint Presentation</vt:lpstr>
      <vt:lpstr>Comparte tu opinión sobre la sesión de preguntas al Comité Ejecutivo, que se tuvo al final de nuestro Kick Off</vt:lpstr>
      <vt:lpstr>PowerPoint Presentation</vt:lpstr>
      <vt:lpstr>PowerPoint Presentation</vt:lpstr>
      <vt:lpstr>PowerPoint Presentation</vt:lpstr>
      <vt:lpstr>PowerPoint Presentation</vt:lpstr>
      <vt:lpstr>Que te gustaría que se revisara, que cambios realizarías y que aportarías a este tipo de sesiones?</vt:lpstr>
      <vt:lpstr>PowerPoint Presentation</vt:lpstr>
      <vt:lpstr>PowerPoint Presentation</vt:lpstr>
      <vt:lpstr>PowerPoint Presentation</vt:lpstr>
      <vt:lpstr>PowerPoint Presentation</vt:lpstr>
      <vt:lpstr>PowerPoint Presentation</vt:lpstr>
      <vt:lpstr>Con que frecuencia te gustaría que se realicen estas reuniones?</vt:lpstr>
      <vt:lpstr>PowerPoint Presentation</vt:lpstr>
      <vt:lpstr>Productividad gerencial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Nueva porra lobos W …</vt:lpstr>
      <vt:lpstr>PowerPoint Presentation</vt:lpstr>
      <vt:lpstr>PowerPoint Presentation</vt:lpstr>
      <vt:lpstr>PowerPoint Presentation</vt:lpstr>
    </vt:vector>
  </TitlesOfParts>
  <Company>Marriott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Cuevas, Ana Maria</dc:creator>
  <cp:lastModifiedBy>Riva Palacio, Patricia</cp:lastModifiedBy>
  <cp:revision>9</cp:revision>
  <cp:lastPrinted>2025-04-10T16:38:25Z</cp:lastPrinted>
  <dcterms:created xsi:type="dcterms:W3CDTF">2026-02-05T18:37:57Z</dcterms:created>
  <dcterms:modified xsi:type="dcterms:W3CDTF">2026-02-09T18:27:32Z</dcterms:modified>
</cp:coreProperties>
</file>